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385" r:id="rId3"/>
    <p:sldId id="487" r:id="rId5"/>
    <p:sldId id="322" r:id="rId6"/>
    <p:sldId id="488" r:id="rId7"/>
    <p:sldId id="500" r:id="rId8"/>
    <p:sldId id="497" r:id="rId9"/>
    <p:sldId id="498" r:id="rId10"/>
    <p:sldId id="321" r:id="rId11"/>
    <p:sldId id="499" r:id="rId12"/>
    <p:sldId id="525" r:id="rId13"/>
    <p:sldId id="526" r:id="rId14"/>
    <p:sldId id="527" r:id="rId15"/>
    <p:sldId id="528" r:id="rId16"/>
    <p:sldId id="504" r:id="rId17"/>
    <p:sldId id="530" r:id="rId18"/>
    <p:sldId id="529" r:id="rId19"/>
    <p:sldId id="501" r:id="rId20"/>
    <p:sldId id="502" r:id="rId21"/>
    <p:sldId id="509" r:id="rId22"/>
    <p:sldId id="547" r:id="rId23"/>
    <p:sldId id="493" r:id="rId24"/>
    <p:sldId id="548" r:id="rId25"/>
    <p:sldId id="549" r:id="rId26"/>
    <p:sldId id="503" r:id="rId27"/>
    <p:sldId id="357" r:id="rId28"/>
    <p:sldId id="512" r:id="rId29"/>
    <p:sldId id="320" r:id="rId30"/>
    <p:sldId id="505" r:id="rId31"/>
    <p:sldId id="318" r:id="rId32"/>
  </p:sldIdLst>
  <p:sldSz cx="9144000" cy="5143500" type="screen16x9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8FB9"/>
    <a:srgbClr val="5161A0"/>
    <a:srgbClr val="4F569B"/>
    <a:srgbClr val="BF2803"/>
    <a:srgbClr val="0D295B"/>
    <a:srgbClr val="0040AE"/>
    <a:srgbClr val="40403F"/>
    <a:srgbClr val="003FAD"/>
    <a:srgbClr val="57A302"/>
    <a:srgbClr val="83B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118" d="100"/>
          <a:sy n="118" d="100"/>
        </p:scale>
        <p:origin x="582" y="114"/>
      </p:cViewPr>
      <p:guideLst>
        <p:guide orient="horz" pos="1508"/>
        <p:guide pos="27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52"/>
        <p:guide pos="209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107504" y="123478"/>
            <a:ext cx="8928992" cy="4896544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23528" y="339502"/>
            <a:ext cx="8515672" cy="4464496"/>
          </a:xfrm>
          <a:prstGeom prst="rect">
            <a:avLst/>
          </a:prstGeom>
          <a:solidFill>
            <a:schemeClr val="bg1"/>
          </a:solidFill>
          <a:ln w="38100">
            <a:solidFill>
              <a:srgbClr val="5161A0"/>
            </a:solidFill>
            <a:miter lim="800000"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2.png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DFD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4" t="1515" r="2427" b="1515"/>
          <a:stretch>
            <a:fillRect/>
          </a:stretch>
        </p:blipFill>
        <p:spPr>
          <a:xfrm rot="5400000">
            <a:off x="1979710" y="-2036761"/>
            <a:ext cx="5184577" cy="92170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5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6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7.xml"/><Relationship Id="rId2" Type="http://schemas.openxmlformats.org/officeDocument/2006/relationships/image" Target="../media/image22.jpeg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0.xml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21.xml"/><Relationship Id="rId2" Type="http://schemas.openxmlformats.org/officeDocument/2006/relationships/image" Target="../media/image26.jpeg"/><Relationship Id="rId1" Type="http://schemas.openxmlformats.org/officeDocument/2006/relationships/image" Target="../media/image25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23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24.xml"/><Relationship Id="rId6" Type="http://schemas.openxmlformats.org/officeDocument/2006/relationships/image" Target="../media/image34.jpeg"/><Relationship Id="rId5" Type="http://schemas.openxmlformats.org/officeDocument/2006/relationships/image" Target="../media/image33.GIF"/><Relationship Id="rId4" Type="http://schemas.openxmlformats.org/officeDocument/2006/relationships/image" Target="../media/image32.GIF"/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image" Target="../media/image29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5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9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audio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76672" y="-1388690"/>
            <a:ext cx="442340" cy="44234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-120044" y="-452586"/>
            <a:ext cx="7853054" cy="5596086"/>
            <a:chOff x="-120044" y="-452586"/>
            <a:chExt cx="7853054" cy="5596086"/>
          </a:xfrm>
        </p:grpSpPr>
        <p:sp>
          <p:nvSpPr>
            <p:cNvPr id="33" name="任意多边形 32"/>
            <p:cNvSpPr/>
            <p:nvPr/>
          </p:nvSpPr>
          <p:spPr>
            <a:xfrm>
              <a:off x="-120044" y="1347614"/>
              <a:ext cx="7853054" cy="3795886"/>
            </a:xfrm>
            <a:custGeom>
              <a:avLst/>
              <a:gdLst>
                <a:gd name="connsiteX0" fmla="*/ 1592587 w 7853054"/>
                <a:gd name="connsiteY0" fmla="*/ 0 h 3795886"/>
                <a:gd name="connsiteX1" fmla="*/ 7853054 w 7853054"/>
                <a:gd name="connsiteY1" fmla="*/ 0 h 3795886"/>
                <a:gd name="connsiteX2" fmla="*/ 7853054 w 7853054"/>
                <a:gd name="connsiteY2" fmla="*/ 2496494 h 3795886"/>
                <a:gd name="connsiteX3" fmla="*/ 6882774 w 7853054"/>
                <a:gd name="connsiteY3" fmla="*/ 3795886 h 3795886"/>
                <a:gd name="connsiteX4" fmla="*/ 6203345 w 7853054"/>
                <a:gd name="connsiteY4" fmla="*/ 3795886 h 3795886"/>
                <a:gd name="connsiteX5" fmla="*/ 11524 w 7853054"/>
                <a:gd name="connsiteY5" fmla="*/ 3795886 h 3795886"/>
                <a:gd name="connsiteX6" fmla="*/ 0 w 7853054"/>
                <a:gd name="connsiteY6" fmla="*/ 2132780 h 3795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3054" h="3795886">
                  <a:moveTo>
                    <a:pt x="1592587" y="0"/>
                  </a:moveTo>
                  <a:lnTo>
                    <a:pt x="7853054" y="0"/>
                  </a:lnTo>
                  <a:lnTo>
                    <a:pt x="7853054" y="2496494"/>
                  </a:lnTo>
                  <a:lnTo>
                    <a:pt x="6882774" y="3795886"/>
                  </a:lnTo>
                  <a:lnTo>
                    <a:pt x="6203345" y="3795886"/>
                  </a:lnTo>
                  <a:lnTo>
                    <a:pt x="11524" y="3795886"/>
                  </a:lnTo>
                  <a:lnTo>
                    <a:pt x="0" y="2132780"/>
                  </a:lnTo>
                  <a:close/>
                </a:path>
              </a:pathLst>
            </a:custGeom>
            <a:gradFill>
              <a:gsLst>
                <a:gs pos="48000">
                  <a:schemeClr val="tx1">
                    <a:alpha val="37000"/>
                  </a:schemeClr>
                </a:gs>
                <a:gs pos="77000">
                  <a:schemeClr val="tx1">
                    <a:lumMod val="65000"/>
                    <a:lumOff val="35000"/>
                    <a:alpha val="9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410990" y="-452586"/>
              <a:ext cx="6322020" cy="4248474"/>
              <a:chOff x="1410990" y="-452586"/>
              <a:chExt cx="6322020" cy="4248474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2915816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6084168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矩形 7"/>
              <p:cNvSpPr/>
              <p:nvPr/>
            </p:nvSpPr>
            <p:spPr>
              <a:xfrm>
                <a:off x="1410990" y="1347614"/>
                <a:ext cx="6322020" cy="2448274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547664" y="1493020"/>
                <a:ext cx="6048672" cy="2157460"/>
              </a:xfrm>
              <a:prstGeom prst="rect">
                <a:avLst/>
              </a:prstGeom>
              <a:noFill/>
              <a:ln w="381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1" name="文本框 30"/>
          <p:cNvSpPr txBox="1"/>
          <p:nvPr/>
        </p:nvSpPr>
        <p:spPr>
          <a:xfrm>
            <a:off x="1907704" y="1948001"/>
            <a:ext cx="5400600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2800" b="1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计算机专业与实践训练答辩</a:t>
            </a:r>
            <a:endParaRPr lang="zh-CN" altLang="en-US" sz="2800" b="1" dirty="0">
              <a:solidFill>
                <a:srgbClr val="5161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  <a:sym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15405" y="2665584"/>
            <a:ext cx="4842128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1400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                     </a:t>
            </a:r>
            <a:r>
              <a:rPr lang="en-US" altLang="zh-CN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SuperSpeedRun  APP</a:t>
            </a:r>
            <a:endParaRPr lang="en-US" altLang="zh-CN" dirty="0">
              <a:solidFill>
                <a:srgbClr val="5161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  <a:sym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173730" y="2984500"/>
            <a:ext cx="4227830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endParaRPr lang="zh-CN" altLang="en-US" sz="1400" dirty="0">
              <a:solidFill>
                <a:srgbClr val="5161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  <a:sym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400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                      小组成员：解仕奥  胡劲鹰   孙龙</a:t>
            </a:r>
            <a:endParaRPr lang="zh-CN" altLang="en-US" sz="1400" dirty="0">
              <a:solidFill>
                <a:srgbClr val="5161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rcRect l="12994" t="4494" r="15706" b="36196"/>
          <a:stretch>
            <a:fillRect/>
          </a:stretch>
        </p:blipFill>
        <p:spPr>
          <a:xfrm>
            <a:off x="2915920" y="2615565"/>
            <a:ext cx="428625" cy="469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9921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0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492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0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31" grpId="0"/>
      <p:bldP spid="32" grpId="0"/>
      <p:bldP spid="3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98475"/>
            <a:ext cx="21869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控件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48305" y="1713865"/>
            <a:ext cx="48768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左大括号 4"/>
          <p:cNvSpPr/>
          <p:nvPr/>
        </p:nvSpPr>
        <p:spPr>
          <a:xfrm>
            <a:off x="3563620" y="987425"/>
            <a:ext cx="126365" cy="191452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816985" y="903605"/>
            <a:ext cx="1249680" cy="2122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定位按钮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记录列表按钮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开始按钮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公里数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步数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时间及速度展示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82065" y="3245485"/>
            <a:ext cx="5821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页面逻辑：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首先是地图界面，根布局采用FrameLayout，加入MapView 和RealativeLayout。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这样就能使地图全屏显示，而控件悬浮在地图上，具有更好的视觉效果和使用体验。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MapView为地图显示，在RelativeLayout中加入相关控件。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98475"/>
            <a:ext cx="21869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控件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-2147482623" descr="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850" y="1162685"/>
            <a:ext cx="5565775" cy="35452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98475"/>
            <a:ext cx="296862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-Map activity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260" y="1359535"/>
            <a:ext cx="4724400" cy="8718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1318260"/>
            <a:ext cx="4695825" cy="10953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315" y="1359535"/>
            <a:ext cx="4724400" cy="3019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550" y="1359535"/>
            <a:ext cx="4109720" cy="34029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6470" y="1359535"/>
            <a:ext cx="3775710" cy="19621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9245" y="1359535"/>
            <a:ext cx="4714875" cy="1609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98475"/>
            <a:ext cx="296862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-Map activity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5245" y="1098550"/>
            <a:ext cx="118046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start button: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stop button: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 button: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05710" y="1098550"/>
            <a:ext cx="60172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首先将上一次的记录清空，设置距离、时间为0。启动计步服务。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设置开始时间，同时隐藏startButton，显示stopButton，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使用Timer+TimerTask来完成计时任务。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在TimerTask中使用message向Handler传递消息，通过Handler来改变时间的显示。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449830" y="2139315"/>
            <a:ext cx="52806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stop按钮被点击，隐藏stop按钮，显示start按钮，设置endTime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解除计步服务的绑定（停止计步），保存记录的PathRecord对象到数据库中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接着将定时任务取消。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05710" y="2910205"/>
            <a:ext cx="61836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location方法调用animateCamera方法实现相机的平滑移动，将相机移动到当前的位置。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如果currentLatLng为空，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说明onLocaitonChange方法中amapLocation为null或者定位的状态不为SUCCESS，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说明定位未成功，此时进行提示。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25245" y="4054475"/>
            <a:ext cx="96710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 button: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553335" y="4062730"/>
            <a:ext cx="461200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当list按钮被点击时，跳转到RecordActivity，通过显式Intent实现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ís1ïḑè"/>
          <p:cNvGrpSpPr/>
          <p:nvPr/>
        </p:nvGrpSpPr>
        <p:grpSpPr>
          <a:xfrm>
            <a:off x="4092000" y="915566"/>
            <a:ext cx="3000280" cy="609055"/>
            <a:chOff x="5403323" y="404076"/>
            <a:chExt cx="3779313" cy="812073"/>
          </a:xfrm>
        </p:grpSpPr>
        <p:sp>
          <p:nvSpPr>
            <p:cNvPr id="42" name="ïsḻiḍe"/>
            <p:cNvSpPr/>
            <p:nvPr/>
          </p:nvSpPr>
          <p:spPr bwMode="auto">
            <a:xfrm rot="10800000">
              <a:off x="5403323" y="404076"/>
              <a:ext cx="3779313" cy="812073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  <p:sp>
          <p:nvSpPr>
            <p:cNvPr id="43" name="iṥľiḋè"/>
            <p:cNvSpPr/>
            <p:nvPr/>
          </p:nvSpPr>
          <p:spPr bwMode="auto">
            <a:xfrm>
              <a:off x="5589219" y="588890"/>
              <a:ext cx="415663" cy="415662"/>
            </a:xfrm>
            <a:custGeom>
              <a:avLst/>
              <a:gdLst>
                <a:gd name="T0" fmla="*/ 266 w 360"/>
                <a:gd name="T1" fmla="*/ 360 h 360"/>
                <a:gd name="T2" fmla="*/ 294 w 360"/>
                <a:gd name="T3" fmla="*/ 331 h 360"/>
                <a:gd name="T4" fmla="*/ 245 w 360"/>
                <a:gd name="T5" fmla="*/ 155 h 360"/>
                <a:gd name="T6" fmla="*/ 318 w 360"/>
                <a:gd name="T7" fmla="*/ 82 h 360"/>
                <a:gd name="T8" fmla="*/ 340 w 360"/>
                <a:gd name="T9" fmla="*/ 19 h 360"/>
                <a:gd name="T10" fmla="*/ 278 w 360"/>
                <a:gd name="T11" fmla="*/ 42 h 360"/>
                <a:gd name="T12" fmla="*/ 205 w 360"/>
                <a:gd name="T13" fmla="*/ 115 h 360"/>
                <a:gd name="T14" fmla="*/ 28 w 360"/>
                <a:gd name="T15" fmla="*/ 65 h 360"/>
                <a:gd name="T16" fmla="*/ 0 w 360"/>
                <a:gd name="T17" fmla="*/ 94 h 360"/>
                <a:gd name="T18" fmla="*/ 148 w 360"/>
                <a:gd name="T19" fmla="*/ 172 h 360"/>
                <a:gd name="T20" fmla="*/ 98 w 360"/>
                <a:gd name="T21" fmla="*/ 222 h 360"/>
                <a:gd name="T22" fmla="*/ 38 w 360"/>
                <a:gd name="T23" fmla="*/ 226 h 360"/>
                <a:gd name="T24" fmla="*/ 9 w 360"/>
                <a:gd name="T25" fmla="*/ 254 h 360"/>
                <a:gd name="T26" fmla="*/ 80 w 360"/>
                <a:gd name="T27" fmla="*/ 280 h 360"/>
                <a:gd name="T28" fmla="*/ 105 w 360"/>
                <a:gd name="T29" fmla="*/ 350 h 360"/>
                <a:gd name="T30" fmla="*/ 134 w 360"/>
                <a:gd name="T31" fmla="*/ 322 h 360"/>
                <a:gd name="T32" fmla="*/ 137 w 360"/>
                <a:gd name="T33" fmla="*/ 262 h 360"/>
                <a:gd name="T34" fmla="*/ 188 w 360"/>
                <a:gd name="T35" fmla="*/ 211 h 360"/>
                <a:gd name="T36" fmla="*/ 266 w 360"/>
                <a:gd name="T37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0" h="360">
                  <a:moveTo>
                    <a:pt x="266" y="360"/>
                  </a:moveTo>
                  <a:cubicBezTo>
                    <a:pt x="294" y="331"/>
                    <a:pt x="294" y="331"/>
                    <a:pt x="294" y="331"/>
                  </a:cubicBezTo>
                  <a:cubicBezTo>
                    <a:pt x="245" y="155"/>
                    <a:pt x="245" y="155"/>
                    <a:pt x="245" y="155"/>
                  </a:cubicBezTo>
                  <a:cubicBezTo>
                    <a:pt x="318" y="82"/>
                    <a:pt x="318" y="82"/>
                    <a:pt x="318" y="82"/>
                  </a:cubicBezTo>
                  <a:cubicBezTo>
                    <a:pt x="318" y="82"/>
                    <a:pt x="360" y="39"/>
                    <a:pt x="340" y="19"/>
                  </a:cubicBezTo>
                  <a:cubicBezTo>
                    <a:pt x="320" y="0"/>
                    <a:pt x="278" y="42"/>
                    <a:pt x="278" y="42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48" y="172"/>
                    <a:pt x="148" y="172"/>
                    <a:pt x="148" y="172"/>
                  </a:cubicBezTo>
                  <a:cubicBezTo>
                    <a:pt x="98" y="222"/>
                    <a:pt x="98" y="222"/>
                    <a:pt x="98" y="222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9" y="254"/>
                    <a:pt x="9" y="254"/>
                    <a:pt x="9" y="254"/>
                  </a:cubicBezTo>
                  <a:cubicBezTo>
                    <a:pt x="80" y="280"/>
                    <a:pt x="80" y="280"/>
                    <a:pt x="80" y="280"/>
                  </a:cubicBezTo>
                  <a:cubicBezTo>
                    <a:pt x="105" y="350"/>
                    <a:pt x="105" y="350"/>
                    <a:pt x="105" y="350"/>
                  </a:cubicBezTo>
                  <a:cubicBezTo>
                    <a:pt x="134" y="322"/>
                    <a:pt x="134" y="322"/>
                    <a:pt x="134" y="322"/>
                  </a:cubicBezTo>
                  <a:cubicBezTo>
                    <a:pt x="137" y="262"/>
                    <a:pt x="137" y="262"/>
                    <a:pt x="137" y="262"/>
                  </a:cubicBezTo>
                  <a:cubicBezTo>
                    <a:pt x="188" y="211"/>
                    <a:pt x="188" y="211"/>
                    <a:pt x="188" y="211"/>
                  </a:cubicBezTo>
                  <a:lnTo>
                    <a:pt x="266" y="3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iSḷiḍe"/>
          <p:cNvGrpSpPr/>
          <p:nvPr/>
        </p:nvGrpSpPr>
        <p:grpSpPr>
          <a:xfrm>
            <a:off x="1682081" y="1647268"/>
            <a:ext cx="3000280" cy="609055"/>
            <a:chOff x="2411730" y="1612512"/>
            <a:chExt cx="3779313" cy="812073"/>
          </a:xfrm>
        </p:grpSpPr>
        <p:sp>
          <p:nvSpPr>
            <p:cNvPr id="45" name="is1íďe"/>
            <p:cNvSpPr/>
            <p:nvPr/>
          </p:nvSpPr>
          <p:spPr bwMode="auto">
            <a:xfrm>
              <a:off x="2411730" y="1612512"/>
              <a:ext cx="3779313" cy="812073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  <p:sp>
          <p:nvSpPr>
            <p:cNvPr id="46" name="ïṣlîde"/>
            <p:cNvSpPr/>
            <p:nvPr/>
          </p:nvSpPr>
          <p:spPr bwMode="auto">
            <a:xfrm>
              <a:off x="5620194" y="1845743"/>
              <a:ext cx="400239" cy="319852"/>
            </a:xfrm>
            <a:custGeom>
              <a:avLst/>
              <a:gdLst>
                <a:gd name="T0" fmla="*/ 200 w 400"/>
                <a:gd name="T1" fmla="*/ 120 h 320"/>
                <a:gd name="T2" fmla="*/ 140 w 400"/>
                <a:gd name="T3" fmla="*/ 180 h 320"/>
                <a:gd name="T4" fmla="*/ 200 w 400"/>
                <a:gd name="T5" fmla="*/ 240 h 320"/>
                <a:gd name="T6" fmla="*/ 260 w 400"/>
                <a:gd name="T7" fmla="*/ 180 h 320"/>
                <a:gd name="T8" fmla="*/ 200 w 400"/>
                <a:gd name="T9" fmla="*/ 120 h 320"/>
                <a:gd name="T10" fmla="*/ 360 w 400"/>
                <a:gd name="T11" fmla="*/ 60 h 320"/>
                <a:gd name="T12" fmla="*/ 312 w 400"/>
                <a:gd name="T13" fmla="*/ 60 h 320"/>
                <a:gd name="T14" fmla="*/ 296 w 400"/>
                <a:gd name="T15" fmla="*/ 49 h 320"/>
                <a:gd name="T16" fmla="*/ 284 w 400"/>
                <a:gd name="T17" fmla="*/ 11 h 320"/>
                <a:gd name="T18" fmla="*/ 268 w 400"/>
                <a:gd name="T19" fmla="*/ 0 h 320"/>
                <a:gd name="T20" fmla="*/ 132 w 400"/>
                <a:gd name="T21" fmla="*/ 0 h 320"/>
                <a:gd name="T22" fmla="*/ 116 w 400"/>
                <a:gd name="T23" fmla="*/ 11 h 320"/>
                <a:gd name="T24" fmla="*/ 104 w 400"/>
                <a:gd name="T25" fmla="*/ 49 h 320"/>
                <a:gd name="T26" fmla="*/ 88 w 400"/>
                <a:gd name="T27" fmla="*/ 60 h 320"/>
                <a:gd name="T28" fmla="*/ 40 w 400"/>
                <a:gd name="T29" fmla="*/ 60 h 320"/>
                <a:gd name="T30" fmla="*/ 0 w 400"/>
                <a:gd name="T31" fmla="*/ 100 h 320"/>
                <a:gd name="T32" fmla="*/ 0 w 400"/>
                <a:gd name="T33" fmla="*/ 280 h 320"/>
                <a:gd name="T34" fmla="*/ 40 w 400"/>
                <a:gd name="T35" fmla="*/ 320 h 320"/>
                <a:gd name="T36" fmla="*/ 360 w 400"/>
                <a:gd name="T37" fmla="*/ 320 h 320"/>
                <a:gd name="T38" fmla="*/ 400 w 400"/>
                <a:gd name="T39" fmla="*/ 280 h 320"/>
                <a:gd name="T40" fmla="*/ 400 w 400"/>
                <a:gd name="T41" fmla="*/ 100 h 320"/>
                <a:gd name="T42" fmla="*/ 360 w 400"/>
                <a:gd name="T43" fmla="*/ 60 h 320"/>
                <a:gd name="T44" fmla="*/ 200 w 400"/>
                <a:gd name="T45" fmla="*/ 280 h 320"/>
                <a:gd name="T46" fmla="*/ 100 w 400"/>
                <a:gd name="T47" fmla="*/ 180 h 320"/>
                <a:gd name="T48" fmla="*/ 200 w 400"/>
                <a:gd name="T49" fmla="*/ 80 h 320"/>
                <a:gd name="T50" fmla="*/ 300 w 400"/>
                <a:gd name="T51" fmla="*/ 180 h 320"/>
                <a:gd name="T52" fmla="*/ 200 w 400"/>
                <a:gd name="T53" fmla="*/ 280 h 320"/>
                <a:gd name="T54" fmla="*/ 346 w 400"/>
                <a:gd name="T55" fmla="*/ 128 h 320"/>
                <a:gd name="T56" fmla="*/ 332 w 400"/>
                <a:gd name="T57" fmla="*/ 114 h 320"/>
                <a:gd name="T58" fmla="*/ 346 w 400"/>
                <a:gd name="T59" fmla="*/ 100 h 320"/>
                <a:gd name="T60" fmla="*/ 360 w 400"/>
                <a:gd name="T61" fmla="*/ 114 h 320"/>
                <a:gd name="T62" fmla="*/ 346 w 400"/>
                <a:gd name="T63" fmla="*/ 128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320">
                  <a:moveTo>
                    <a:pt x="200" y="120"/>
                  </a:moveTo>
                  <a:cubicBezTo>
                    <a:pt x="167" y="120"/>
                    <a:pt x="140" y="147"/>
                    <a:pt x="140" y="180"/>
                  </a:cubicBezTo>
                  <a:cubicBezTo>
                    <a:pt x="140" y="213"/>
                    <a:pt x="167" y="240"/>
                    <a:pt x="200" y="240"/>
                  </a:cubicBezTo>
                  <a:cubicBezTo>
                    <a:pt x="233" y="240"/>
                    <a:pt x="260" y="213"/>
                    <a:pt x="260" y="180"/>
                  </a:cubicBezTo>
                  <a:cubicBezTo>
                    <a:pt x="260" y="147"/>
                    <a:pt x="233" y="120"/>
                    <a:pt x="200" y="120"/>
                  </a:cubicBezTo>
                  <a:close/>
                  <a:moveTo>
                    <a:pt x="360" y="60"/>
                  </a:moveTo>
                  <a:cubicBezTo>
                    <a:pt x="312" y="60"/>
                    <a:pt x="312" y="60"/>
                    <a:pt x="312" y="60"/>
                  </a:cubicBezTo>
                  <a:cubicBezTo>
                    <a:pt x="305" y="60"/>
                    <a:pt x="298" y="55"/>
                    <a:pt x="296" y="49"/>
                  </a:cubicBezTo>
                  <a:cubicBezTo>
                    <a:pt x="284" y="11"/>
                    <a:pt x="284" y="11"/>
                    <a:pt x="284" y="11"/>
                  </a:cubicBezTo>
                  <a:cubicBezTo>
                    <a:pt x="281" y="5"/>
                    <a:pt x="274" y="0"/>
                    <a:pt x="268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5" y="0"/>
                    <a:pt x="118" y="5"/>
                    <a:pt x="116" y="1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1" y="55"/>
                    <a:pt x="94" y="60"/>
                    <a:pt x="88" y="6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18" y="60"/>
                    <a:pt x="0" y="78"/>
                    <a:pt x="0" y="100"/>
                  </a:cubicBezTo>
                  <a:cubicBezTo>
                    <a:pt x="0" y="280"/>
                    <a:pt x="0" y="280"/>
                    <a:pt x="0" y="280"/>
                  </a:cubicBezTo>
                  <a:cubicBezTo>
                    <a:pt x="0" y="302"/>
                    <a:pt x="18" y="320"/>
                    <a:pt x="40" y="320"/>
                  </a:cubicBezTo>
                  <a:cubicBezTo>
                    <a:pt x="360" y="320"/>
                    <a:pt x="360" y="320"/>
                    <a:pt x="360" y="320"/>
                  </a:cubicBezTo>
                  <a:cubicBezTo>
                    <a:pt x="382" y="320"/>
                    <a:pt x="400" y="302"/>
                    <a:pt x="400" y="280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78"/>
                    <a:pt x="382" y="60"/>
                    <a:pt x="360" y="60"/>
                  </a:cubicBezTo>
                  <a:close/>
                  <a:moveTo>
                    <a:pt x="200" y="280"/>
                  </a:moveTo>
                  <a:cubicBezTo>
                    <a:pt x="145" y="280"/>
                    <a:pt x="100" y="235"/>
                    <a:pt x="100" y="180"/>
                  </a:cubicBezTo>
                  <a:cubicBezTo>
                    <a:pt x="100" y="125"/>
                    <a:pt x="145" y="80"/>
                    <a:pt x="200" y="80"/>
                  </a:cubicBezTo>
                  <a:cubicBezTo>
                    <a:pt x="255" y="80"/>
                    <a:pt x="300" y="125"/>
                    <a:pt x="300" y="180"/>
                  </a:cubicBezTo>
                  <a:cubicBezTo>
                    <a:pt x="300" y="235"/>
                    <a:pt x="255" y="280"/>
                    <a:pt x="200" y="280"/>
                  </a:cubicBezTo>
                  <a:close/>
                  <a:moveTo>
                    <a:pt x="346" y="128"/>
                  </a:moveTo>
                  <a:cubicBezTo>
                    <a:pt x="338" y="128"/>
                    <a:pt x="332" y="122"/>
                    <a:pt x="332" y="114"/>
                  </a:cubicBezTo>
                  <a:cubicBezTo>
                    <a:pt x="332" y="106"/>
                    <a:pt x="338" y="100"/>
                    <a:pt x="346" y="100"/>
                  </a:cubicBezTo>
                  <a:cubicBezTo>
                    <a:pt x="354" y="100"/>
                    <a:pt x="360" y="106"/>
                    <a:pt x="360" y="114"/>
                  </a:cubicBezTo>
                  <a:cubicBezTo>
                    <a:pt x="360" y="122"/>
                    <a:pt x="354" y="128"/>
                    <a:pt x="346" y="1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îSľîḍe"/>
          <p:cNvGrpSpPr/>
          <p:nvPr/>
        </p:nvGrpSpPr>
        <p:grpSpPr>
          <a:xfrm>
            <a:off x="4089961" y="2568200"/>
            <a:ext cx="3000280" cy="609055"/>
            <a:chOff x="5377565" y="2820948"/>
            <a:chExt cx="3779313" cy="812073"/>
          </a:xfrm>
        </p:grpSpPr>
        <p:sp>
          <p:nvSpPr>
            <p:cNvPr id="48" name="ï$ḻïďê"/>
            <p:cNvSpPr/>
            <p:nvPr/>
          </p:nvSpPr>
          <p:spPr bwMode="auto">
            <a:xfrm rot="10800000">
              <a:off x="5377565" y="2820948"/>
              <a:ext cx="3779313" cy="812073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  <p:sp>
          <p:nvSpPr>
            <p:cNvPr id="49" name="ïŝlïďe"/>
            <p:cNvSpPr/>
            <p:nvPr/>
          </p:nvSpPr>
          <p:spPr bwMode="auto">
            <a:xfrm>
              <a:off x="5602985" y="3034022"/>
              <a:ext cx="298865" cy="386052"/>
            </a:xfrm>
            <a:custGeom>
              <a:avLst/>
              <a:gdLst>
                <a:gd name="T0" fmla="*/ 88 w 302"/>
                <a:gd name="T1" fmla="*/ 46 h 390"/>
                <a:gd name="T2" fmla="*/ 88 w 302"/>
                <a:gd name="T3" fmla="*/ 284 h 390"/>
                <a:gd name="T4" fmla="*/ 45 w 302"/>
                <a:gd name="T5" fmla="*/ 288 h 390"/>
                <a:gd name="T6" fmla="*/ 9 w 302"/>
                <a:gd name="T7" fmla="*/ 355 h 390"/>
                <a:gd name="T8" fmla="*/ 77 w 302"/>
                <a:gd name="T9" fmla="*/ 378 h 390"/>
                <a:gd name="T10" fmla="*/ 124 w 302"/>
                <a:gd name="T11" fmla="*/ 322 h 390"/>
                <a:gd name="T12" fmla="*/ 124 w 302"/>
                <a:gd name="T13" fmla="*/ 126 h 390"/>
                <a:gd name="T14" fmla="*/ 266 w 302"/>
                <a:gd name="T15" fmla="*/ 93 h 390"/>
                <a:gd name="T16" fmla="*/ 266 w 302"/>
                <a:gd name="T17" fmla="*/ 244 h 390"/>
                <a:gd name="T18" fmla="*/ 223 w 302"/>
                <a:gd name="T19" fmla="*/ 248 h 390"/>
                <a:gd name="T20" fmla="*/ 187 w 302"/>
                <a:gd name="T21" fmla="*/ 315 h 390"/>
                <a:gd name="T22" fmla="*/ 255 w 302"/>
                <a:gd name="T23" fmla="*/ 338 h 390"/>
                <a:gd name="T24" fmla="*/ 302 w 302"/>
                <a:gd name="T25" fmla="*/ 282 h 390"/>
                <a:gd name="T26" fmla="*/ 302 w 302"/>
                <a:gd name="T27" fmla="*/ 0 h 390"/>
                <a:gd name="T28" fmla="*/ 88 w 302"/>
                <a:gd name="T29" fmla="*/ 46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2" h="390">
                  <a:moveTo>
                    <a:pt x="88" y="46"/>
                  </a:moveTo>
                  <a:cubicBezTo>
                    <a:pt x="88" y="284"/>
                    <a:pt x="88" y="284"/>
                    <a:pt x="88" y="284"/>
                  </a:cubicBezTo>
                  <a:cubicBezTo>
                    <a:pt x="75" y="281"/>
                    <a:pt x="60" y="282"/>
                    <a:pt x="45" y="288"/>
                  </a:cubicBezTo>
                  <a:cubicBezTo>
                    <a:pt x="11" y="300"/>
                    <a:pt x="0" y="330"/>
                    <a:pt x="9" y="355"/>
                  </a:cubicBezTo>
                  <a:cubicBezTo>
                    <a:pt x="17" y="380"/>
                    <a:pt x="44" y="390"/>
                    <a:pt x="77" y="378"/>
                  </a:cubicBezTo>
                  <a:cubicBezTo>
                    <a:pt x="106" y="367"/>
                    <a:pt x="124" y="344"/>
                    <a:pt x="124" y="322"/>
                  </a:cubicBezTo>
                  <a:cubicBezTo>
                    <a:pt x="124" y="322"/>
                    <a:pt x="124" y="196"/>
                    <a:pt x="124" y="126"/>
                  </a:cubicBezTo>
                  <a:cubicBezTo>
                    <a:pt x="266" y="93"/>
                    <a:pt x="266" y="93"/>
                    <a:pt x="266" y="93"/>
                  </a:cubicBezTo>
                  <a:cubicBezTo>
                    <a:pt x="266" y="244"/>
                    <a:pt x="266" y="244"/>
                    <a:pt x="266" y="244"/>
                  </a:cubicBezTo>
                  <a:cubicBezTo>
                    <a:pt x="253" y="241"/>
                    <a:pt x="238" y="242"/>
                    <a:pt x="223" y="248"/>
                  </a:cubicBezTo>
                  <a:cubicBezTo>
                    <a:pt x="189" y="260"/>
                    <a:pt x="178" y="290"/>
                    <a:pt x="187" y="315"/>
                  </a:cubicBezTo>
                  <a:cubicBezTo>
                    <a:pt x="195" y="340"/>
                    <a:pt x="222" y="350"/>
                    <a:pt x="255" y="338"/>
                  </a:cubicBezTo>
                  <a:cubicBezTo>
                    <a:pt x="284" y="327"/>
                    <a:pt x="302" y="304"/>
                    <a:pt x="302" y="282"/>
                  </a:cubicBezTo>
                  <a:cubicBezTo>
                    <a:pt x="302" y="0"/>
                    <a:pt x="302" y="0"/>
                    <a:pt x="302" y="0"/>
                  </a:cubicBezTo>
                  <a:lnTo>
                    <a:pt x="88" y="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ïṥḻiḓé"/>
          <p:cNvGrpSpPr/>
          <p:nvPr/>
        </p:nvGrpSpPr>
        <p:grpSpPr>
          <a:xfrm>
            <a:off x="1682155" y="3410392"/>
            <a:ext cx="3000280" cy="609055"/>
            <a:chOff x="2411730" y="4029384"/>
            <a:chExt cx="3779313" cy="812073"/>
          </a:xfrm>
        </p:grpSpPr>
        <p:sp>
          <p:nvSpPr>
            <p:cNvPr id="51" name="ïş1îḋe"/>
            <p:cNvSpPr/>
            <p:nvPr/>
          </p:nvSpPr>
          <p:spPr bwMode="auto">
            <a:xfrm>
              <a:off x="2411730" y="4029384"/>
              <a:ext cx="3779313" cy="812073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  <p:sp>
          <p:nvSpPr>
            <p:cNvPr id="52" name="ïṩlíḓè"/>
            <p:cNvSpPr/>
            <p:nvPr/>
          </p:nvSpPr>
          <p:spPr bwMode="auto">
            <a:xfrm>
              <a:off x="5633073" y="4263676"/>
              <a:ext cx="383010" cy="257599"/>
            </a:xfrm>
            <a:custGeom>
              <a:avLst/>
              <a:gdLst>
                <a:gd name="T0" fmla="*/ 203 w 497"/>
                <a:gd name="T1" fmla="*/ 257 h 337"/>
                <a:gd name="T2" fmla="*/ 203 w 497"/>
                <a:gd name="T3" fmla="*/ 257 h 337"/>
                <a:gd name="T4" fmla="*/ 221 w 497"/>
                <a:gd name="T5" fmla="*/ 327 h 337"/>
                <a:gd name="T6" fmla="*/ 283 w 497"/>
                <a:gd name="T7" fmla="*/ 310 h 337"/>
                <a:gd name="T8" fmla="*/ 398 w 497"/>
                <a:gd name="T9" fmla="*/ 9 h 337"/>
                <a:gd name="T10" fmla="*/ 203 w 497"/>
                <a:gd name="T11" fmla="*/ 257 h 337"/>
                <a:gd name="T12" fmla="*/ 248 w 497"/>
                <a:gd name="T13" fmla="*/ 71 h 337"/>
                <a:gd name="T14" fmla="*/ 248 w 497"/>
                <a:gd name="T15" fmla="*/ 71 h 337"/>
                <a:gd name="T16" fmla="*/ 274 w 497"/>
                <a:gd name="T17" fmla="*/ 71 h 337"/>
                <a:gd name="T18" fmla="*/ 310 w 497"/>
                <a:gd name="T19" fmla="*/ 26 h 337"/>
                <a:gd name="T20" fmla="*/ 248 w 497"/>
                <a:gd name="T21" fmla="*/ 17 h 337"/>
                <a:gd name="T22" fmla="*/ 0 w 497"/>
                <a:gd name="T23" fmla="*/ 283 h 337"/>
                <a:gd name="T24" fmla="*/ 0 w 497"/>
                <a:gd name="T25" fmla="*/ 310 h 337"/>
                <a:gd name="T26" fmla="*/ 26 w 497"/>
                <a:gd name="T27" fmla="*/ 336 h 337"/>
                <a:gd name="T28" fmla="*/ 53 w 497"/>
                <a:gd name="T29" fmla="*/ 310 h 337"/>
                <a:gd name="T30" fmla="*/ 53 w 497"/>
                <a:gd name="T31" fmla="*/ 283 h 337"/>
                <a:gd name="T32" fmla="*/ 248 w 497"/>
                <a:gd name="T33" fmla="*/ 71 h 337"/>
                <a:gd name="T34" fmla="*/ 425 w 497"/>
                <a:gd name="T35" fmla="*/ 98 h 337"/>
                <a:gd name="T36" fmla="*/ 425 w 497"/>
                <a:gd name="T37" fmla="*/ 98 h 337"/>
                <a:gd name="T38" fmla="*/ 407 w 497"/>
                <a:gd name="T39" fmla="*/ 151 h 337"/>
                <a:gd name="T40" fmla="*/ 442 w 497"/>
                <a:gd name="T41" fmla="*/ 283 h 337"/>
                <a:gd name="T42" fmla="*/ 442 w 497"/>
                <a:gd name="T43" fmla="*/ 310 h 337"/>
                <a:gd name="T44" fmla="*/ 469 w 497"/>
                <a:gd name="T45" fmla="*/ 336 h 337"/>
                <a:gd name="T46" fmla="*/ 469 w 497"/>
                <a:gd name="T47" fmla="*/ 336 h 337"/>
                <a:gd name="T48" fmla="*/ 496 w 497"/>
                <a:gd name="T49" fmla="*/ 310 h 337"/>
                <a:gd name="T50" fmla="*/ 496 w 497"/>
                <a:gd name="T51" fmla="*/ 283 h 337"/>
                <a:gd name="T52" fmla="*/ 425 w 497"/>
                <a:gd name="T53" fmla="*/ 9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7" h="337">
                  <a:moveTo>
                    <a:pt x="203" y="257"/>
                  </a:moveTo>
                  <a:lnTo>
                    <a:pt x="203" y="257"/>
                  </a:lnTo>
                  <a:cubicBezTo>
                    <a:pt x="186" y="283"/>
                    <a:pt x="194" y="310"/>
                    <a:pt x="221" y="327"/>
                  </a:cubicBezTo>
                  <a:cubicBezTo>
                    <a:pt x="239" y="336"/>
                    <a:pt x="266" y="336"/>
                    <a:pt x="283" y="310"/>
                  </a:cubicBezTo>
                  <a:cubicBezTo>
                    <a:pt x="301" y="274"/>
                    <a:pt x="407" y="9"/>
                    <a:pt x="398" y="9"/>
                  </a:cubicBezTo>
                  <a:cubicBezTo>
                    <a:pt x="389" y="0"/>
                    <a:pt x="221" y="230"/>
                    <a:pt x="203" y="257"/>
                  </a:cubicBezTo>
                  <a:close/>
                  <a:moveTo>
                    <a:pt x="248" y="71"/>
                  </a:moveTo>
                  <a:lnTo>
                    <a:pt x="248" y="71"/>
                  </a:lnTo>
                  <a:cubicBezTo>
                    <a:pt x="257" y="71"/>
                    <a:pt x="266" y="71"/>
                    <a:pt x="274" y="71"/>
                  </a:cubicBezTo>
                  <a:cubicBezTo>
                    <a:pt x="292" y="53"/>
                    <a:pt x="301" y="44"/>
                    <a:pt x="310" y="26"/>
                  </a:cubicBezTo>
                  <a:cubicBezTo>
                    <a:pt x="292" y="17"/>
                    <a:pt x="274" y="17"/>
                    <a:pt x="248" y="17"/>
                  </a:cubicBezTo>
                  <a:cubicBezTo>
                    <a:pt x="106" y="17"/>
                    <a:pt x="0" y="133"/>
                    <a:pt x="0" y="283"/>
                  </a:cubicBezTo>
                  <a:cubicBezTo>
                    <a:pt x="0" y="292"/>
                    <a:pt x="0" y="301"/>
                    <a:pt x="0" y="310"/>
                  </a:cubicBezTo>
                  <a:cubicBezTo>
                    <a:pt x="0" y="327"/>
                    <a:pt x="17" y="336"/>
                    <a:pt x="26" y="336"/>
                  </a:cubicBezTo>
                  <a:cubicBezTo>
                    <a:pt x="44" y="336"/>
                    <a:pt x="53" y="319"/>
                    <a:pt x="53" y="310"/>
                  </a:cubicBezTo>
                  <a:cubicBezTo>
                    <a:pt x="53" y="301"/>
                    <a:pt x="53" y="292"/>
                    <a:pt x="53" y="283"/>
                  </a:cubicBezTo>
                  <a:cubicBezTo>
                    <a:pt x="53" y="160"/>
                    <a:pt x="132" y="71"/>
                    <a:pt x="248" y="71"/>
                  </a:cubicBezTo>
                  <a:close/>
                  <a:moveTo>
                    <a:pt x="425" y="98"/>
                  </a:moveTo>
                  <a:lnTo>
                    <a:pt x="425" y="98"/>
                  </a:lnTo>
                  <a:cubicBezTo>
                    <a:pt x="416" y="115"/>
                    <a:pt x="416" y="133"/>
                    <a:pt x="407" y="151"/>
                  </a:cubicBezTo>
                  <a:cubicBezTo>
                    <a:pt x="433" y="186"/>
                    <a:pt x="442" y="239"/>
                    <a:pt x="442" y="283"/>
                  </a:cubicBezTo>
                  <a:cubicBezTo>
                    <a:pt x="442" y="292"/>
                    <a:pt x="442" y="301"/>
                    <a:pt x="442" y="310"/>
                  </a:cubicBezTo>
                  <a:cubicBezTo>
                    <a:pt x="442" y="319"/>
                    <a:pt x="451" y="336"/>
                    <a:pt x="469" y="336"/>
                  </a:cubicBezTo>
                  <a:lnTo>
                    <a:pt x="469" y="336"/>
                  </a:lnTo>
                  <a:cubicBezTo>
                    <a:pt x="478" y="336"/>
                    <a:pt x="496" y="327"/>
                    <a:pt x="496" y="310"/>
                  </a:cubicBezTo>
                  <a:cubicBezTo>
                    <a:pt x="496" y="301"/>
                    <a:pt x="496" y="292"/>
                    <a:pt x="496" y="283"/>
                  </a:cubicBezTo>
                  <a:cubicBezTo>
                    <a:pt x="496" y="213"/>
                    <a:pt x="469" y="151"/>
                    <a:pt x="425" y="98"/>
                  </a:cubicBezTo>
                  <a:close/>
                </a:path>
              </a:pathLst>
            </a:cu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ï$ḻíḍe"/>
          <p:cNvGrpSpPr/>
          <p:nvPr/>
        </p:nvGrpSpPr>
        <p:grpSpPr>
          <a:xfrm>
            <a:off x="4809490" y="2897504"/>
            <a:ext cx="2610485" cy="1450341"/>
            <a:chOff x="9784347" y="2186089"/>
            <a:chExt cx="2475726" cy="893694"/>
          </a:xfrm>
        </p:grpSpPr>
        <p:sp>
          <p:nvSpPr>
            <p:cNvPr id="54" name="íSļíḋé"/>
            <p:cNvSpPr txBox="1"/>
            <p:nvPr/>
          </p:nvSpPr>
          <p:spPr>
            <a:xfrm>
              <a:off x="9784347" y="2186089"/>
              <a:ext cx="2475726" cy="214249"/>
            </a:xfrm>
            <a:prstGeom prst="rect">
              <a:avLst/>
            </a:prstGeom>
            <a:noFill/>
          </p:spPr>
          <p:txBody>
            <a:bodyPr wrap="none" lIns="144000" tIns="0" rIns="216000" bIns="0" anchor="b" anchorCtr="0">
              <a:noAutofit/>
            </a:bodyPr>
            <a:lstStyle/>
            <a:p>
              <a:pPr algn="l"/>
              <a:r>
                <a:rPr lang="zh-CN" altLang="en-US" sz="1200" b="1" dirty="0">
                  <a:solidFill>
                    <a:schemeClr val="accent3">
                      <a:lumMod val="100000"/>
                    </a:schemeClr>
                  </a:solidFill>
                  <a:ea typeface="微软雅黑" panose="020B0503020204020204" pitchFamily="34" charset="-122"/>
                </a:rPr>
                <a:t>RecordActivity和RecordAdapter</a:t>
              </a:r>
              <a:endParaRPr lang="zh-CN" altLang="en-US" sz="1200" b="1" dirty="0">
                <a:solidFill>
                  <a:schemeClr val="accent3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5" name="i$lïḑê"/>
            <p:cNvSpPr txBox="1"/>
            <p:nvPr/>
          </p:nvSpPr>
          <p:spPr>
            <a:xfrm>
              <a:off x="9784347" y="2513812"/>
              <a:ext cx="2475725" cy="565971"/>
            </a:xfrm>
            <a:prstGeom prst="rect">
              <a:avLst/>
            </a:prstGeom>
          </p:spPr>
          <p:txBody>
            <a:bodyPr vert="horz" wrap="square" lIns="144000" tIns="0" rIns="216000" bIns="0" anchor="ctr" anchorCtr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RecordActivity使用listView显示本地数据库存储的所有记录。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RecordAdapter类继承BaseAdapter，作为RecordActivity中的listView的适配器。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îṡḻïdè"/>
          <p:cNvGrpSpPr/>
          <p:nvPr/>
        </p:nvGrpSpPr>
        <p:grpSpPr>
          <a:xfrm>
            <a:off x="1410970" y="3669665"/>
            <a:ext cx="2389505" cy="1196976"/>
            <a:chOff x="9662873" y="2338707"/>
            <a:chExt cx="2597200" cy="559006"/>
          </a:xfrm>
        </p:grpSpPr>
        <p:sp>
          <p:nvSpPr>
            <p:cNvPr id="57" name="ï$liḑé"/>
            <p:cNvSpPr txBox="1"/>
            <p:nvPr/>
          </p:nvSpPr>
          <p:spPr>
            <a:xfrm>
              <a:off x="9662873" y="2338707"/>
              <a:ext cx="2475726" cy="209664"/>
            </a:xfrm>
            <a:prstGeom prst="rect">
              <a:avLst/>
            </a:prstGeom>
            <a:noFill/>
          </p:spPr>
          <p:txBody>
            <a:bodyPr wrap="none" lIns="144000" tIns="0" rIns="144000" bIns="0" anchor="ctr" anchorCtr="0">
              <a:noAutofit/>
            </a:bodyPr>
            <a:lstStyle/>
            <a:p>
              <a:pPr algn="r"/>
              <a:r>
                <a:rPr lang="zh-CN" altLang="en-US" sz="1400" b="1" dirty="0">
                  <a:solidFill>
                    <a:schemeClr val="accent1">
                      <a:lumMod val="100000"/>
                    </a:schemeClr>
                  </a:solidFill>
                  <a:ea typeface="微软雅黑" panose="020B0503020204020204" pitchFamily="34" charset="-122"/>
                </a:rPr>
                <a:t>DBHelper类</a:t>
              </a:r>
              <a:endParaRPr lang="zh-CN" altLang="en-US" sz="1400" b="1" dirty="0">
                <a:solidFill>
                  <a:schemeClr val="accent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8" name="ïṣľîḑe"/>
            <p:cNvSpPr txBox="1"/>
            <p:nvPr/>
          </p:nvSpPr>
          <p:spPr>
            <a:xfrm>
              <a:off x="9784347" y="2513675"/>
              <a:ext cx="2475726" cy="384038"/>
            </a:xfrm>
            <a:prstGeom prst="rect">
              <a:avLst/>
            </a:prstGeom>
          </p:spPr>
          <p:txBody>
            <a:bodyPr vert="horz" wrap="square" lIns="144000" tIns="0" rIns="144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DBHelper类负责处理访问数据库的事件，通过静态Sting常量保存字段名及建表语句。</a:t>
              </a:r>
              <a:endParaRPr lang="zh-CN" altLang="en-US" sz="105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íS1ïḓe"/>
          <p:cNvGrpSpPr/>
          <p:nvPr/>
        </p:nvGrpSpPr>
        <p:grpSpPr>
          <a:xfrm>
            <a:off x="1618615" y="1822450"/>
            <a:ext cx="2181860" cy="1362710"/>
            <a:chOff x="9573521" y="2253842"/>
            <a:chExt cx="2686552" cy="825941"/>
          </a:xfrm>
        </p:grpSpPr>
        <p:sp>
          <p:nvSpPr>
            <p:cNvPr id="60" name="ïṡlïdè"/>
            <p:cNvSpPr txBox="1"/>
            <p:nvPr/>
          </p:nvSpPr>
          <p:spPr>
            <a:xfrm>
              <a:off x="9784347" y="2253842"/>
              <a:ext cx="2475726" cy="214249"/>
            </a:xfrm>
            <a:prstGeom prst="rect">
              <a:avLst/>
            </a:prstGeom>
            <a:noFill/>
          </p:spPr>
          <p:txBody>
            <a:bodyPr wrap="none" lIns="144000" tIns="0" rIns="216000" bIns="0" anchor="b" anchorCtr="0">
              <a:noAutofit/>
            </a:bodyPr>
            <a:lstStyle/>
            <a:p>
              <a:pPr algn="l"/>
              <a:r>
                <a:rPr lang="zh-CN" altLang="en-US" sz="1400" b="1" dirty="0">
                  <a:solidFill>
                    <a:schemeClr val="accent6">
                      <a:lumMod val="100000"/>
                    </a:schemeClr>
                  </a:solidFill>
                  <a:ea typeface="微软雅黑" panose="020B0503020204020204" pitchFamily="34" charset="-122"/>
                </a:rPr>
                <a:t>TraceReP</a:t>
              </a:r>
              <a:r>
                <a:rPr lang="en-US" altLang="zh-CN" sz="1400" b="1" dirty="0">
                  <a:solidFill>
                    <a:schemeClr val="accent6">
                      <a:lumMod val="100000"/>
                    </a:schemeClr>
                  </a:solidFill>
                  <a:ea typeface="微软雅黑" panose="020B0503020204020204" pitchFamily="34" charset="-122"/>
                </a:rPr>
                <a:t>la</a:t>
              </a:r>
              <a:r>
                <a:rPr lang="zh-CN" altLang="en-US" sz="1400" b="1" dirty="0">
                  <a:solidFill>
                    <a:schemeClr val="accent6">
                      <a:lumMod val="100000"/>
                    </a:schemeClr>
                  </a:solidFill>
                  <a:ea typeface="微软雅黑" panose="020B0503020204020204" pitchFamily="34" charset="-122"/>
                </a:rPr>
                <a:t>y类</a:t>
              </a:r>
              <a:endParaRPr lang="zh-CN" altLang="en-US" sz="1400" b="1" dirty="0">
                <a:solidFill>
                  <a:schemeClr val="accent6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1" name="iSḷïḍè"/>
            <p:cNvSpPr txBox="1"/>
            <p:nvPr/>
          </p:nvSpPr>
          <p:spPr>
            <a:xfrm>
              <a:off x="9573521" y="2513587"/>
              <a:ext cx="2686552" cy="566196"/>
            </a:xfrm>
            <a:prstGeom prst="rect">
              <a:avLst/>
            </a:prstGeom>
          </p:spPr>
          <p:txBody>
            <a:bodyPr vert="horz" wrap="square" lIns="144000" tIns="0" rIns="216000" bIns="0" anchor="ctr" anchorCtr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TraceRePlay类实现了Runnable接口，在run方法中进行轨迹的绘制，即遍历list中的所有点，向handler发送消息，进行轨迹的绘制。具体的绘制由回调接口实现者进行。</a:t>
              </a:r>
              <a:endParaRPr lang="zh-CN" altLang="en-US" sz="10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ï$ľîḋé"/>
          <p:cNvGrpSpPr/>
          <p:nvPr/>
        </p:nvGrpSpPr>
        <p:grpSpPr>
          <a:xfrm>
            <a:off x="4841240" y="1238250"/>
            <a:ext cx="2437130" cy="1489710"/>
            <a:chOff x="9666560" y="2299562"/>
            <a:chExt cx="2593513" cy="780221"/>
          </a:xfrm>
        </p:grpSpPr>
        <p:sp>
          <p:nvSpPr>
            <p:cNvPr id="63" name="iṣḻídé"/>
            <p:cNvSpPr txBox="1"/>
            <p:nvPr/>
          </p:nvSpPr>
          <p:spPr>
            <a:xfrm>
              <a:off x="9784347" y="2299562"/>
              <a:ext cx="2475726" cy="214249"/>
            </a:xfrm>
            <a:prstGeom prst="rect">
              <a:avLst/>
            </a:prstGeom>
            <a:noFill/>
          </p:spPr>
          <p:txBody>
            <a:bodyPr wrap="none" lIns="144000" tIns="0" rIns="144000" bIns="0" anchor="ctr" anchorCtr="0">
              <a:normAutofit/>
            </a:bodyPr>
            <a:lstStyle/>
            <a:p>
              <a:pPr algn="r"/>
              <a:r>
                <a:rPr lang="en-US" altLang="zh-CN" sz="1400" b="1" dirty="0">
                  <a:solidFill>
                    <a:schemeClr val="accent5">
                      <a:lumMod val="100000"/>
                    </a:schemeClr>
                  </a:solidFill>
                  <a:ea typeface="微软雅黑" panose="020B0503020204020204" pitchFamily="34" charset="-122"/>
                </a:rPr>
                <a:t>PathRecord </a:t>
              </a:r>
              <a:r>
                <a:rPr lang="zh-CN" altLang="en-US" sz="1400" b="1" dirty="0">
                  <a:solidFill>
                    <a:schemeClr val="accent5">
                      <a:lumMod val="100000"/>
                    </a:schemeClr>
                  </a:solidFill>
                  <a:ea typeface="微软雅黑" panose="020B0503020204020204" pitchFamily="34" charset="-122"/>
                </a:rPr>
                <a:t>类</a:t>
              </a:r>
              <a:endParaRPr lang="zh-CN" altLang="en-US" sz="1400" b="1" dirty="0">
                <a:solidFill>
                  <a:schemeClr val="accent5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4" name="ïṣľíḑê"/>
            <p:cNvSpPr txBox="1"/>
            <p:nvPr/>
          </p:nvSpPr>
          <p:spPr>
            <a:xfrm>
              <a:off x="9666560" y="2513805"/>
              <a:ext cx="2593513" cy="565978"/>
            </a:xfrm>
            <a:prstGeom prst="rect">
              <a:avLst/>
            </a:prstGeom>
          </p:spPr>
          <p:txBody>
            <a:bodyPr vert="horz" wrap="square" lIns="144000" tIns="0" rIns="14400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PathRecord类中保存着记录的信息，轨迹的所有点的列表，持续时间，开始日期，距离等。</a:t>
              </a:r>
              <a:endParaRPr lang="zh-CN" altLang="en-US" sz="10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  <a:p>
              <a:pPr algn="l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对外提供getter和setter。</a:t>
              </a:r>
              <a:endParaRPr lang="zh-CN" altLang="en-US" sz="10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  <a:p>
              <a:pPr algn="l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  <a:ea typeface="微软雅黑" panose="020B0503020204020204" pitchFamily="34" charset="-122"/>
                </a:rPr>
                <a:t>同时重写了toString方法，以便进行展示。</a:t>
              </a:r>
              <a:endParaRPr lang="zh-CN" altLang="en-US" sz="10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66" name="矩形 65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68" name="矩形 67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85775"/>
            <a:ext cx="41725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-DBHelper&amp;&amp;RecordPath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457960" y="508000"/>
            <a:ext cx="189611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步数统计功能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77215" y="1446530"/>
            <a:ext cx="844232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从MainActivity进入，在构造函数中绷定并开启BindService服务，BindService服务实现了SensorEventListener接口，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SensorEventListener接口是计步传感器的一个回调接口。开启这个子线程后，子线程中开始计步。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先通过startStepDetector()获取并判断SDK版本，SDK版本高于19的机型一般实现了用于记录用户行走步数的Sensor.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TYPE_STEP_COUNTER传感器，所以用addCountStepListener()直接开启计步传感器计步，在计步传感器数据变化时，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通过系统回调onSensorChanged(SensorEvent event)获取步数数据。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而版本低于19的机型，我们通过加速度传感器的数据来计算步数。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用addBasePedometer()启动加速度传感器计步，先为传感器注册监听器，获得加速度后调用StepCount进行计算处理，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通过接口反馈回来步数。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642620" y="1553845"/>
            <a:ext cx="215900" cy="75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642620" y="1913255"/>
            <a:ext cx="215900" cy="75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>
            <a:off x="642620" y="2449830"/>
            <a:ext cx="215900" cy="75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2690" y="1446530"/>
            <a:ext cx="4198620" cy="3343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457960" y="508000"/>
            <a:ext cx="189611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步数统计功能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77215" y="1446530"/>
            <a:ext cx="81692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StepCount通过计算加速度的波峰波谷来判断人是否走一步，即如果检测到了波峰，且波峰间时间差满足阈值的条件，则判定为1步。同时，若符合时间差条件，且波峰波谷差值大于initialValue，则将该差值纳入阈值的计算中。规定运动在9步以内或9步以内停顿超过3s的情况视为无效运动。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713740" y="1553845"/>
            <a:ext cx="215900" cy="75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713105" y="2197100"/>
            <a:ext cx="215900" cy="76200"/>
          </a:xfrm>
          <a:prstGeom prst="rightArrow">
            <a:avLst>
              <a:gd name="adj1" fmla="val 50000"/>
              <a:gd name="adj2" fmla="val 608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>
            <a:off x="723900" y="2643505"/>
            <a:ext cx="215900" cy="75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28370" y="2097405"/>
            <a:ext cx="60807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为提高app的实用性，规定运动在9步以内或9步以内停顿超过3s的情况视为无效运动。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98855" y="2543175"/>
            <a:ext cx="771080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得到当前步数后调用updateNotification()发送更新步数通知，通过接口回调的方式将数据传递给调用者，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实现与MainAcitivity的数据交互。而MainActivity通过IBinder service获取服务的实例，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调用服务的方法或者数据来构造和绷定服务数据交换的桥梁，从onServiceConnected中接收到步数，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通过消息和消息队列来更新UI，将步数stepCount显示出来。另外，在app关闭前，BindService需要解除绑定，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否则下次Activity切换到活动界面的时候会重新开启一个新的计步线程。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9343" y="1294448"/>
            <a:ext cx="4604385" cy="3344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56" name="矩形 55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58" name="矩形 57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61" name="ïṣľïḑé"/>
          <p:cNvSpPr/>
          <p:nvPr/>
        </p:nvSpPr>
        <p:spPr>
          <a:xfrm>
            <a:off x="1162202" y="1464239"/>
            <a:ext cx="3625822" cy="26732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63" name="íṩḻïḓè"/>
          <p:cNvSpPr/>
          <p:nvPr/>
        </p:nvSpPr>
        <p:spPr>
          <a:xfrm>
            <a:off x="5104765" y="3180080"/>
            <a:ext cx="3124835" cy="161607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rPr>
              <a:t>1.getSystemService获取传感器服务</a:t>
            </a:r>
            <a:endParaRPr lang="en-US" altLang="zh-CN" sz="1100" dirty="0">
              <a:solidFill>
                <a:schemeClr val="dk1">
                  <a:lumMod val="100000"/>
                </a:schemeClr>
              </a:solidFill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rPr>
              <a:t>2.getDefaultSensor()方法从传感器服务中指定待监听的加速度传感器</a:t>
            </a:r>
            <a:endParaRPr lang="en-US" altLang="zh-CN" sz="1100" dirty="0">
              <a:solidFill>
                <a:schemeClr val="dk1">
                  <a:lumMod val="100000"/>
                </a:schemeClr>
              </a:solidFill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rPr>
              <a:t>3.registerListener()回调得到传感器获取的三轴加速度的数据，存储到JSONObject类型的object中</a:t>
            </a:r>
            <a:endParaRPr lang="en-US" altLang="zh-CN" sz="1100" dirty="0">
              <a:solidFill>
                <a:schemeClr val="dk1">
                  <a:lumMod val="100000"/>
                </a:schemeClr>
              </a:solidFill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  <a:ea typeface="微软雅黑" panose="020B0503020204020204" pitchFamily="34" charset="-122"/>
              </a:rPr>
              <a:t>4.Android定时器Timer.schedule定时获取三轴数据</a:t>
            </a:r>
            <a:endParaRPr lang="en-US" altLang="zh-CN" sz="1100" dirty="0">
              <a:solidFill>
                <a:schemeClr val="dk1">
                  <a:lumMod val="10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íṩlïḍè"/>
          <p:cNvSpPr/>
          <p:nvPr/>
        </p:nvSpPr>
        <p:spPr>
          <a:xfrm>
            <a:off x="3875567" y="1889937"/>
            <a:ext cx="4354033" cy="11243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66" name="iśḻíḑé"/>
          <p:cNvSpPr txBox="1"/>
          <p:nvPr/>
        </p:nvSpPr>
        <p:spPr>
          <a:xfrm>
            <a:off x="5365370" y="2209759"/>
            <a:ext cx="2215991" cy="484748"/>
          </a:xfrm>
          <a:prstGeom prst="rect">
            <a:avLst/>
          </a:prstGeom>
          <a:noFill/>
        </p:spPr>
        <p:txBody>
          <a:bodyPr wrap="none">
            <a:normAutofit fontScale="65000" lnSpcReduction="20000"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ea typeface="微软雅黑" panose="020B0503020204020204" pitchFamily="34" charset="-122"/>
              </a:rPr>
              <a:t>三轴加速度的获取</a:t>
            </a:r>
            <a:r>
              <a:rPr lang="zh-CN" altLang="en-US" sz="3600" b="1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endParaRPr lang="zh-CN" altLang="en-US" sz="36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1110" y="1463675"/>
            <a:ext cx="3613150" cy="2673985"/>
          </a:xfrm>
          <a:prstGeom prst="rect">
            <a:avLst/>
          </a:prstGeom>
        </p:spPr>
      </p:pic>
      <p:pic>
        <p:nvPicPr>
          <p:cNvPr id="3" name="图片 2" descr="微信图片_201908121139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355" y="1464310"/>
            <a:ext cx="2245995" cy="29711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10335" y="559435"/>
            <a:ext cx="1605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三轴加速度获取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3" grpId="0"/>
      <p:bldP spid="65" grpId="0" animBg="1"/>
      <p:bldP spid="6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33" name="矩形 32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8" name="î$ļîďê"/>
          <p:cNvSpPr/>
          <p:nvPr/>
        </p:nvSpPr>
        <p:spPr bwMode="auto">
          <a:xfrm>
            <a:off x="2145419" y="2621254"/>
            <a:ext cx="897617" cy="1124451"/>
          </a:xfrm>
          <a:custGeom>
            <a:avLst/>
            <a:gdLst>
              <a:gd name="T0" fmla="*/ 1098 w 1108"/>
              <a:gd name="T1" fmla="*/ 590 h 1388"/>
              <a:gd name="T2" fmla="*/ 1098 w 1108"/>
              <a:gd name="T3" fmla="*/ 590 h 1388"/>
              <a:gd name="T4" fmla="*/ 1092 w 1108"/>
              <a:gd name="T5" fmla="*/ 582 h 1388"/>
              <a:gd name="T6" fmla="*/ 1086 w 1108"/>
              <a:gd name="T7" fmla="*/ 574 h 1388"/>
              <a:gd name="T8" fmla="*/ 1078 w 1108"/>
              <a:gd name="T9" fmla="*/ 566 h 1388"/>
              <a:gd name="T10" fmla="*/ 1070 w 1108"/>
              <a:gd name="T11" fmla="*/ 560 h 1388"/>
              <a:gd name="T12" fmla="*/ 1060 w 1108"/>
              <a:gd name="T13" fmla="*/ 554 h 1388"/>
              <a:gd name="T14" fmla="*/ 1050 w 1108"/>
              <a:gd name="T15" fmla="*/ 550 h 1388"/>
              <a:gd name="T16" fmla="*/ 1038 w 1108"/>
              <a:gd name="T17" fmla="*/ 548 h 1388"/>
              <a:gd name="T18" fmla="*/ 1028 w 1108"/>
              <a:gd name="T19" fmla="*/ 548 h 1388"/>
              <a:gd name="T20" fmla="*/ 854 w 1108"/>
              <a:gd name="T21" fmla="*/ 548 h 1388"/>
              <a:gd name="T22" fmla="*/ 854 w 1108"/>
              <a:gd name="T23" fmla="*/ 0 h 1388"/>
              <a:gd name="T24" fmla="*/ 254 w 1108"/>
              <a:gd name="T25" fmla="*/ 0 h 1388"/>
              <a:gd name="T26" fmla="*/ 254 w 1108"/>
              <a:gd name="T27" fmla="*/ 548 h 1388"/>
              <a:gd name="T28" fmla="*/ 80 w 1108"/>
              <a:gd name="T29" fmla="*/ 548 h 1388"/>
              <a:gd name="T30" fmla="*/ 80 w 1108"/>
              <a:gd name="T31" fmla="*/ 548 h 1388"/>
              <a:gd name="T32" fmla="*/ 70 w 1108"/>
              <a:gd name="T33" fmla="*/ 548 h 1388"/>
              <a:gd name="T34" fmla="*/ 58 w 1108"/>
              <a:gd name="T35" fmla="*/ 550 h 1388"/>
              <a:gd name="T36" fmla="*/ 48 w 1108"/>
              <a:gd name="T37" fmla="*/ 554 h 1388"/>
              <a:gd name="T38" fmla="*/ 38 w 1108"/>
              <a:gd name="T39" fmla="*/ 560 h 1388"/>
              <a:gd name="T40" fmla="*/ 30 w 1108"/>
              <a:gd name="T41" fmla="*/ 566 h 1388"/>
              <a:gd name="T42" fmla="*/ 22 w 1108"/>
              <a:gd name="T43" fmla="*/ 574 h 1388"/>
              <a:gd name="T44" fmla="*/ 16 w 1108"/>
              <a:gd name="T45" fmla="*/ 582 h 1388"/>
              <a:gd name="T46" fmla="*/ 10 w 1108"/>
              <a:gd name="T47" fmla="*/ 590 h 1388"/>
              <a:gd name="T48" fmla="*/ 10 w 1108"/>
              <a:gd name="T49" fmla="*/ 590 h 1388"/>
              <a:gd name="T50" fmla="*/ 4 w 1108"/>
              <a:gd name="T51" fmla="*/ 602 h 1388"/>
              <a:gd name="T52" fmla="*/ 2 w 1108"/>
              <a:gd name="T53" fmla="*/ 612 h 1388"/>
              <a:gd name="T54" fmla="*/ 0 w 1108"/>
              <a:gd name="T55" fmla="*/ 622 h 1388"/>
              <a:gd name="T56" fmla="*/ 0 w 1108"/>
              <a:gd name="T57" fmla="*/ 634 h 1388"/>
              <a:gd name="T58" fmla="*/ 2 w 1108"/>
              <a:gd name="T59" fmla="*/ 644 h 1388"/>
              <a:gd name="T60" fmla="*/ 4 w 1108"/>
              <a:gd name="T61" fmla="*/ 654 h 1388"/>
              <a:gd name="T62" fmla="*/ 10 w 1108"/>
              <a:gd name="T63" fmla="*/ 664 h 1388"/>
              <a:gd name="T64" fmla="*/ 14 w 1108"/>
              <a:gd name="T65" fmla="*/ 674 h 1388"/>
              <a:gd name="T66" fmla="*/ 488 w 1108"/>
              <a:gd name="T67" fmla="*/ 1354 h 1388"/>
              <a:gd name="T68" fmla="*/ 488 w 1108"/>
              <a:gd name="T69" fmla="*/ 1354 h 1388"/>
              <a:gd name="T70" fmla="*/ 502 w 1108"/>
              <a:gd name="T71" fmla="*/ 1368 h 1388"/>
              <a:gd name="T72" fmla="*/ 516 w 1108"/>
              <a:gd name="T73" fmla="*/ 1378 h 1388"/>
              <a:gd name="T74" fmla="*/ 534 w 1108"/>
              <a:gd name="T75" fmla="*/ 1386 h 1388"/>
              <a:gd name="T76" fmla="*/ 554 w 1108"/>
              <a:gd name="T77" fmla="*/ 1388 h 1388"/>
              <a:gd name="T78" fmla="*/ 554 w 1108"/>
              <a:gd name="T79" fmla="*/ 1388 h 1388"/>
              <a:gd name="T80" fmla="*/ 574 w 1108"/>
              <a:gd name="T81" fmla="*/ 1386 h 1388"/>
              <a:gd name="T82" fmla="*/ 592 w 1108"/>
              <a:gd name="T83" fmla="*/ 1378 h 1388"/>
              <a:gd name="T84" fmla="*/ 606 w 1108"/>
              <a:gd name="T85" fmla="*/ 1368 h 1388"/>
              <a:gd name="T86" fmla="*/ 620 w 1108"/>
              <a:gd name="T87" fmla="*/ 1354 h 1388"/>
              <a:gd name="T88" fmla="*/ 1094 w 1108"/>
              <a:gd name="T89" fmla="*/ 674 h 1388"/>
              <a:gd name="T90" fmla="*/ 1094 w 1108"/>
              <a:gd name="T91" fmla="*/ 674 h 1388"/>
              <a:gd name="T92" fmla="*/ 1098 w 1108"/>
              <a:gd name="T93" fmla="*/ 664 h 1388"/>
              <a:gd name="T94" fmla="*/ 1104 w 1108"/>
              <a:gd name="T95" fmla="*/ 654 h 1388"/>
              <a:gd name="T96" fmla="*/ 1106 w 1108"/>
              <a:gd name="T97" fmla="*/ 644 h 1388"/>
              <a:gd name="T98" fmla="*/ 1108 w 1108"/>
              <a:gd name="T99" fmla="*/ 634 h 1388"/>
              <a:gd name="T100" fmla="*/ 1108 w 1108"/>
              <a:gd name="T101" fmla="*/ 622 h 1388"/>
              <a:gd name="T102" fmla="*/ 1106 w 1108"/>
              <a:gd name="T103" fmla="*/ 612 h 1388"/>
              <a:gd name="T104" fmla="*/ 1104 w 1108"/>
              <a:gd name="T105" fmla="*/ 602 h 1388"/>
              <a:gd name="T106" fmla="*/ 1098 w 1108"/>
              <a:gd name="T107" fmla="*/ 590 h 1388"/>
              <a:gd name="T108" fmla="*/ 1098 w 1108"/>
              <a:gd name="T109" fmla="*/ 590 h 1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08" h="1388">
                <a:moveTo>
                  <a:pt x="1098" y="590"/>
                </a:moveTo>
                <a:lnTo>
                  <a:pt x="1098" y="590"/>
                </a:lnTo>
                <a:lnTo>
                  <a:pt x="1092" y="582"/>
                </a:lnTo>
                <a:lnTo>
                  <a:pt x="1086" y="574"/>
                </a:lnTo>
                <a:lnTo>
                  <a:pt x="1078" y="566"/>
                </a:lnTo>
                <a:lnTo>
                  <a:pt x="1070" y="560"/>
                </a:lnTo>
                <a:lnTo>
                  <a:pt x="1060" y="554"/>
                </a:lnTo>
                <a:lnTo>
                  <a:pt x="1050" y="550"/>
                </a:lnTo>
                <a:lnTo>
                  <a:pt x="1038" y="548"/>
                </a:lnTo>
                <a:lnTo>
                  <a:pt x="1028" y="548"/>
                </a:lnTo>
                <a:lnTo>
                  <a:pt x="854" y="548"/>
                </a:lnTo>
                <a:lnTo>
                  <a:pt x="854" y="0"/>
                </a:lnTo>
                <a:lnTo>
                  <a:pt x="254" y="0"/>
                </a:lnTo>
                <a:lnTo>
                  <a:pt x="254" y="548"/>
                </a:lnTo>
                <a:lnTo>
                  <a:pt x="80" y="548"/>
                </a:lnTo>
                <a:lnTo>
                  <a:pt x="80" y="548"/>
                </a:lnTo>
                <a:lnTo>
                  <a:pt x="70" y="548"/>
                </a:lnTo>
                <a:lnTo>
                  <a:pt x="58" y="550"/>
                </a:lnTo>
                <a:lnTo>
                  <a:pt x="48" y="554"/>
                </a:lnTo>
                <a:lnTo>
                  <a:pt x="38" y="560"/>
                </a:lnTo>
                <a:lnTo>
                  <a:pt x="30" y="566"/>
                </a:lnTo>
                <a:lnTo>
                  <a:pt x="22" y="574"/>
                </a:lnTo>
                <a:lnTo>
                  <a:pt x="16" y="582"/>
                </a:lnTo>
                <a:lnTo>
                  <a:pt x="10" y="590"/>
                </a:lnTo>
                <a:lnTo>
                  <a:pt x="10" y="590"/>
                </a:lnTo>
                <a:lnTo>
                  <a:pt x="4" y="602"/>
                </a:lnTo>
                <a:lnTo>
                  <a:pt x="2" y="612"/>
                </a:lnTo>
                <a:lnTo>
                  <a:pt x="0" y="622"/>
                </a:lnTo>
                <a:lnTo>
                  <a:pt x="0" y="634"/>
                </a:lnTo>
                <a:lnTo>
                  <a:pt x="2" y="644"/>
                </a:lnTo>
                <a:lnTo>
                  <a:pt x="4" y="654"/>
                </a:lnTo>
                <a:lnTo>
                  <a:pt x="10" y="664"/>
                </a:lnTo>
                <a:lnTo>
                  <a:pt x="14" y="674"/>
                </a:lnTo>
                <a:lnTo>
                  <a:pt x="488" y="1354"/>
                </a:lnTo>
                <a:lnTo>
                  <a:pt x="488" y="1354"/>
                </a:lnTo>
                <a:lnTo>
                  <a:pt x="502" y="1368"/>
                </a:lnTo>
                <a:lnTo>
                  <a:pt x="516" y="1378"/>
                </a:lnTo>
                <a:lnTo>
                  <a:pt x="534" y="1386"/>
                </a:lnTo>
                <a:lnTo>
                  <a:pt x="554" y="1388"/>
                </a:lnTo>
                <a:lnTo>
                  <a:pt x="554" y="1388"/>
                </a:lnTo>
                <a:lnTo>
                  <a:pt x="574" y="1386"/>
                </a:lnTo>
                <a:lnTo>
                  <a:pt x="592" y="1378"/>
                </a:lnTo>
                <a:lnTo>
                  <a:pt x="606" y="1368"/>
                </a:lnTo>
                <a:lnTo>
                  <a:pt x="620" y="1354"/>
                </a:lnTo>
                <a:lnTo>
                  <a:pt x="1094" y="674"/>
                </a:lnTo>
                <a:lnTo>
                  <a:pt x="1094" y="674"/>
                </a:lnTo>
                <a:lnTo>
                  <a:pt x="1098" y="664"/>
                </a:lnTo>
                <a:lnTo>
                  <a:pt x="1104" y="654"/>
                </a:lnTo>
                <a:lnTo>
                  <a:pt x="1106" y="644"/>
                </a:lnTo>
                <a:lnTo>
                  <a:pt x="1108" y="634"/>
                </a:lnTo>
                <a:lnTo>
                  <a:pt x="1108" y="622"/>
                </a:lnTo>
                <a:lnTo>
                  <a:pt x="1106" y="612"/>
                </a:lnTo>
                <a:lnTo>
                  <a:pt x="1104" y="602"/>
                </a:lnTo>
                <a:lnTo>
                  <a:pt x="1098" y="590"/>
                </a:lnTo>
                <a:lnTo>
                  <a:pt x="1098" y="590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bg1"/>
            </a:solidFill>
            <a:round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39" name="ïŝḷïdê"/>
          <p:cNvSpPr/>
          <p:nvPr/>
        </p:nvSpPr>
        <p:spPr bwMode="auto">
          <a:xfrm>
            <a:off x="3572856" y="1402829"/>
            <a:ext cx="518480" cy="560606"/>
          </a:xfrm>
          <a:custGeom>
            <a:avLst/>
            <a:gdLst>
              <a:gd name="T0" fmla="*/ 340 w 640"/>
              <a:gd name="T1" fmla="*/ 692 h 692"/>
              <a:gd name="T2" fmla="*/ 640 w 640"/>
              <a:gd name="T3" fmla="*/ 172 h 692"/>
              <a:gd name="T4" fmla="*/ 640 w 640"/>
              <a:gd name="T5" fmla="*/ 172 h 692"/>
              <a:gd name="T6" fmla="*/ 566 w 640"/>
              <a:gd name="T7" fmla="*/ 136 h 692"/>
              <a:gd name="T8" fmla="*/ 492 w 640"/>
              <a:gd name="T9" fmla="*/ 104 h 692"/>
              <a:gd name="T10" fmla="*/ 414 w 640"/>
              <a:gd name="T11" fmla="*/ 74 h 692"/>
              <a:gd name="T12" fmla="*/ 334 w 640"/>
              <a:gd name="T13" fmla="*/ 50 h 692"/>
              <a:gd name="T14" fmla="*/ 294 w 640"/>
              <a:gd name="T15" fmla="*/ 40 h 692"/>
              <a:gd name="T16" fmla="*/ 254 w 640"/>
              <a:gd name="T17" fmla="*/ 32 h 692"/>
              <a:gd name="T18" fmla="*/ 212 w 640"/>
              <a:gd name="T19" fmla="*/ 24 h 692"/>
              <a:gd name="T20" fmla="*/ 170 w 640"/>
              <a:gd name="T21" fmla="*/ 16 h 692"/>
              <a:gd name="T22" fmla="*/ 128 w 640"/>
              <a:gd name="T23" fmla="*/ 10 h 692"/>
              <a:gd name="T24" fmla="*/ 86 w 640"/>
              <a:gd name="T25" fmla="*/ 6 h 692"/>
              <a:gd name="T26" fmla="*/ 44 w 640"/>
              <a:gd name="T27" fmla="*/ 2 h 692"/>
              <a:gd name="T28" fmla="*/ 0 w 640"/>
              <a:gd name="T29" fmla="*/ 0 h 692"/>
              <a:gd name="T30" fmla="*/ 0 w 640"/>
              <a:gd name="T31" fmla="*/ 602 h 692"/>
              <a:gd name="T32" fmla="*/ 0 w 640"/>
              <a:gd name="T33" fmla="*/ 602 h 692"/>
              <a:gd name="T34" fmla="*/ 46 w 640"/>
              <a:gd name="T35" fmla="*/ 606 h 692"/>
              <a:gd name="T36" fmla="*/ 90 w 640"/>
              <a:gd name="T37" fmla="*/ 612 h 692"/>
              <a:gd name="T38" fmla="*/ 134 w 640"/>
              <a:gd name="T39" fmla="*/ 620 h 692"/>
              <a:gd name="T40" fmla="*/ 176 w 640"/>
              <a:gd name="T41" fmla="*/ 630 h 692"/>
              <a:gd name="T42" fmla="*/ 218 w 640"/>
              <a:gd name="T43" fmla="*/ 642 h 692"/>
              <a:gd name="T44" fmla="*/ 260 w 640"/>
              <a:gd name="T45" fmla="*/ 658 h 692"/>
              <a:gd name="T46" fmla="*/ 300 w 640"/>
              <a:gd name="T47" fmla="*/ 674 h 692"/>
              <a:gd name="T48" fmla="*/ 340 w 640"/>
              <a:gd name="T49" fmla="*/ 692 h 692"/>
              <a:gd name="T50" fmla="*/ 340 w 640"/>
              <a:gd name="T51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0" h="692">
                <a:moveTo>
                  <a:pt x="340" y="692"/>
                </a:moveTo>
                <a:lnTo>
                  <a:pt x="640" y="172"/>
                </a:lnTo>
                <a:lnTo>
                  <a:pt x="640" y="172"/>
                </a:lnTo>
                <a:lnTo>
                  <a:pt x="566" y="136"/>
                </a:lnTo>
                <a:lnTo>
                  <a:pt x="492" y="104"/>
                </a:lnTo>
                <a:lnTo>
                  <a:pt x="414" y="74"/>
                </a:lnTo>
                <a:lnTo>
                  <a:pt x="334" y="50"/>
                </a:lnTo>
                <a:lnTo>
                  <a:pt x="294" y="40"/>
                </a:lnTo>
                <a:lnTo>
                  <a:pt x="254" y="32"/>
                </a:lnTo>
                <a:lnTo>
                  <a:pt x="212" y="24"/>
                </a:lnTo>
                <a:lnTo>
                  <a:pt x="170" y="16"/>
                </a:lnTo>
                <a:lnTo>
                  <a:pt x="128" y="10"/>
                </a:lnTo>
                <a:lnTo>
                  <a:pt x="86" y="6"/>
                </a:lnTo>
                <a:lnTo>
                  <a:pt x="44" y="2"/>
                </a:lnTo>
                <a:lnTo>
                  <a:pt x="0" y="0"/>
                </a:lnTo>
                <a:lnTo>
                  <a:pt x="0" y="602"/>
                </a:lnTo>
                <a:lnTo>
                  <a:pt x="0" y="602"/>
                </a:lnTo>
                <a:lnTo>
                  <a:pt x="46" y="606"/>
                </a:lnTo>
                <a:lnTo>
                  <a:pt x="90" y="612"/>
                </a:lnTo>
                <a:lnTo>
                  <a:pt x="134" y="620"/>
                </a:lnTo>
                <a:lnTo>
                  <a:pt x="176" y="630"/>
                </a:lnTo>
                <a:lnTo>
                  <a:pt x="218" y="642"/>
                </a:lnTo>
                <a:lnTo>
                  <a:pt x="260" y="658"/>
                </a:lnTo>
                <a:lnTo>
                  <a:pt x="300" y="674"/>
                </a:lnTo>
                <a:lnTo>
                  <a:pt x="340" y="692"/>
                </a:lnTo>
                <a:lnTo>
                  <a:pt x="340" y="69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7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0" name="iṧľïḓé"/>
          <p:cNvSpPr/>
          <p:nvPr/>
        </p:nvSpPr>
        <p:spPr bwMode="auto">
          <a:xfrm>
            <a:off x="4156146" y="2028244"/>
            <a:ext cx="560606" cy="518479"/>
          </a:xfrm>
          <a:custGeom>
            <a:avLst/>
            <a:gdLst>
              <a:gd name="T0" fmla="*/ 90 w 692"/>
              <a:gd name="T1" fmla="*/ 640 h 640"/>
              <a:gd name="T2" fmla="*/ 692 w 692"/>
              <a:gd name="T3" fmla="*/ 640 h 640"/>
              <a:gd name="T4" fmla="*/ 692 w 692"/>
              <a:gd name="T5" fmla="*/ 640 h 640"/>
              <a:gd name="T6" fmla="*/ 690 w 692"/>
              <a:gd name="T7" fmla="*/ 596 h 640"/>
              <a:gd name="T8" fmla="*/ 686 w 692"/>
              <a:gd name="T9" fmla="*/ 554 h 640"/>
              <a:gd name="T10" fmla="*/ 682 w 692"/>
              <a:gd name="T11" fmla="*/ 512 h 640"/>
              <a:gd name="T12" fmla="*/ 676 w 692"/>
              <a:gd name="T13" fmla="*/ 470 h 640"/>
              <a:gd name="T14" fmla="*/ 668 w 692"/>
              <a:gd name="T15" fmla="*/ 428 h 640"/>
              <a:gd name="T16" fmla="*/ 660 w 692"/>
              <a:gd name="T17" fmla="*/ 386 h 640"/>
              <a:gd name="T18" fmla="*/ 652 w 692"/>
              <a:gd name="T19" fmla="*/ 346 h 640"/>
              <a:gd name="T20" fmla="*/ 640 w 692"/>
              <a:gd name="T21" fmla="*/ 304 h 640"/>
              <a:gd name="T22" fmla="*/ 616 w 692"/>
              <a:gd name="T23" fmla="*/ 226 h 640"/>
              <a:gd name="T24" fmla="*/ 588 w 692"/>
              <a:gd name="T25" fmla="*/ 148 h 640"/>
              <a:gd name="T26" fmla="*/ 556 w 692"/>
              <a:gd name="T27" fmla="*/ 72 h 640"/>
              <a:gd name="T28" fmla="*/ 520 w 692"/>
              <a:gd name="T29" fmla="*/ 0 h 640"/>
              <a:gd name="T30" fmla="*/ 0 w 692"/>
              <a:gd name="T31" fmla="*/ 300 h 640"/>
              <a:gd name="T32" fmla="*/ 0 w 692"/>
              <a:gd name="T33" fmla="*/ 300 h 640"/>
              <a:gd name="T34" fmla="*/ 18 w 692"/>
              <a:gd name="T35" fmla="*/ 340 h 640"/>
              <a:gd name="T36" fmla="*/ 34 w 692"/>
              <a:gd name="T37" fmla="*/ 380 h 640"/>
              <a:gd name="T38" fmla="*/ 50 w 692"/>
              <a:gd name="T39" fmla="*/ 420 h 640"/>
              <a:gd name="T40" fmla="*/ 62 w 692"/>
              <a:gd name="T41" fmla="*/ 462 h 640"/>
              <a:gd name="T42" fmla="*/ 72 w 692"/>
              <a:gd name="T43" fmla="*/ 506 h 640"/>
              <a:gd name="T44" fmla="*/ 80 w 692"/>
              <a:gd name="T45" fmla="*/ 550 h 640"/>
              <a:gd name="T46" fmla="*/ 86 w 692"/>
              <a:gd name="T47" fmla="*/ 594 h 640"/>
              <a:gd name="T48" fmla="*/ 90 w 692"/>
              <a:gd name="T49" fmla="*/ 640 h 640"/>
              <a:gd name="T50" fmla="*/ 90 w 692"/>
              <a:gd name="T51" fmla="*/ 640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92" h="640">
                <a:moveTo>
                  <a:pt x="90" y="640"/>
                </a:moveTo>
                <a:lnTo>
                  <a:pt x="692" y="640"/>
                </a:lnTo>
                <a:lnTo>
                  <a:pt x="692" y="640"/>
                </a:lnTo>
                <a:lnTo>
                  <a:pt x="690" y="596"/>
                </a:lnTo>
                <a:lnTo>
                  <a:pt x="686" y="554"/>
                </a:lnTo>
                <a:lnTo>
                  <a:pt x="682" y="512"/>
                </a:lnTo>
                <a:lnTo>
                  <a:pt x="676" y="470"/>
                </a:lnTo>
                <a:lnTo>
                  <a:pt x="668" y="428"/>
                </a:lnTo>
                <a:lnTo>
                  <a:pt x="660" y="386"/>
                </a:lnTo>
                <a:lnTo>
                  <a:pt x="652" y="346"/>
                </a:lnTo>
                <a:lnTo>
                  <a:pt x="640" y="304"/>
                </a:lnTo>
                <a:lnTo>
                  <a:pt x="616" y="226"/>
                </a:lnTo>
                <a:lnTo>
                  <a:pt x="588" y="148"/>
                </a:lnTo>
                <a:lnTo>
                  <a:pt x="556" y="72"/>
                </a:lnTo>
                <a:lnTo>
                  <a:pt x="520" y="0"/>
                </a:lnTo>
                <a:lnTo>
                  <a:pt x="0" y="300"/>
                </a:lnTo>
                <a:lnTo>
                  <a:pt x="0" y="300"/>
                </a:lnTo>
                <a:lnTo>
                  <a:pt x="18" y="340"/>
                </a:lnTo>
                <a:lnTo>
                  <a:pt x="34" y="380"/>
                </a:lnTo>
                <a:lnTo>
                  <a:pt x="50" y="420"/>
                </a:lnTo>
                <a:lnTo>
                  <a:pt x="62" y="462"/>
                </a:lnTo>
                <a:lnTo>
                  <a:pt x="72" y="506"/>
                </a:lnTo>
                <a:lnTo>
                  <a:pt x="80" y="550"/>
                </a:lnTo>
                <a:lnTo>
                  <a:pt x="86" y="594"/>
                </a:lnTo>
                <a:lnTo>
                  <a:pt x="90" y="640"/>
                </a:lnTo>
                <a:lnTo>
                  <a:pt x="90" y="64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1" name="îŝ1ïďè"/>
          <p:cNvSpPr/>
          <p:nvPr/>
        </p:nvSpPr>
        <p:spPr bwMode="auto">
          <a:xfrm>
            <a:off x="3914730" y="1581056"/>
            <a:ext cx="623795" cy="622175"/>
          </a:xfrm>
          <a:custGeom>
            <a:avLst/>
            <a:gdLst>
              <a:gd name="T0" fmla="*/ 250 w 770"/>
              <a:gd name="T1" fmla="*/ 768 h 768"/>
              <a:gd name="T2" fmla="*/ 770 w 770"/>
              <a:gd name="T3" fmla="*/ 468 h 768"/>
              <a:gd name="T4" fmla="*/ 770 w 770"/>
              <a:gd name="T5" fmla="*/ 468 h 768"/>
              <a:gd name="T6" fmla="*/ 722 w 770"/>
              <a:gd name="T7" fmla="*/ 398 h 768"/>
              <a:gd name="T8" fmla="*/ 672 w 770"/>
              <a:gd name="T9" fmla="*/ 332 h 768"/>
              <a:gd name="T10" fmla="*/ 618 w 770"/>
              <a:gd name="T11" fmla="*/ 268 h 768"/>
              <a:gd name="T12" fmla="*/ 562 w 770"/>
              <a:gd name="T13" fmla="*/ 208 h 768"/>
              <a:gd name="T14" fmla="*/ 500 w 770"/>
              <a:gd name="T15" fmla="*/ 150 h 768"/>
              <a:gd name="T16" fmla="*/ 438 w 770"/>
              <a:gd name="T17" fmla="*/ 96 h 768"/>
              <a:gd name="T18" fmla="*/ 370 w 770"/>
              <a:gd name="T19" fmla="*/ 46 h 768"/>
              <a:gd name="T20" fmla="*/ 300 w 770"/>
              <a:gd name="T21" fmla="*/ 0 h 768"/>
              <a:gd name="T22" fmla="*/ 0 w 770"/>
              <a:gd name="T23" fmla="*/ 520 h 768"/>
              <a:gd name="T24" fmla="*/ 0 w 770"/>
              <a:gd name="T25" fmla="*/ 520 h 768"/>
              <a:gd name="T26" fmla="*/ 36 w 770"/>
              <a:gd name="T27" fmla="*/ 546 h 768"/>
              <a:gd name="T28" fmla="*/ 72 w 770"/>
              <a:gd name="T29" fmla="*/ 572 h 768"/>
              <a:gd name="T30" fmla="*/ 106 w 770"/>
              <a:gd name="T31" fmla="*/ 602 h 768"/>
              <a:gd name="T32" fmla="*/ 138 w 770"/>
              <a:gd name="T33" fmla="*/ 632 h 768"/>
              <a:gd name="T34" fmla="*/ 168 w 770"/>
              <a:gd name="T35" fmla="*/ 664 h 768"/>
              <a:gd name="T36" fmla="*/ 196 w 770"/>
              <a:gd name="T37" fmla="*/ 698 h 768"/>
              <a:gd name="T38" fmla="*/ 224 w 770"/>
              <a:gd name="T39" fmla="*/ 732 h 768"/>
              <a:gd name="T40" fmla="*/ 250 w 770"/>
              <a:gd name="T41" fmla="*/ 768 h 768"/>
              <a:gd name="T42" fmla="*/ 250 w 770"/>
              <a:gd name="T43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70" h="768">
                <a:moveTo>
                  <a:pt x="250" y="768"/>
                </a:moveTo>
                <a:lnTo>
                  <a:pt x="770" y="468"/>
                </a:lnTo>
                <a:lnTo>
                  <a:pt x="770" y="468"/>
                </a:lnTo>
                <a:lnTo>
                  <a:pt x="722" y="398"/>
                </a:lnTo>
                <a:lnTo>
                  <a:pt x="672" y="332"/>
                </a:lnTo>
                <a:lnTo>
                  <a:pt x="618" y="268"/>
                </a:lnTo>
                <a:lnTo>
                  <a:pt x="562" y="208"/>
                </a:lnTo>
                <a:lnTo>
                  <a:pt x="500" y="150"/>
                </a:lnTo>
                <a:lnTo>
                  <a:pt x="438" y="96"/>
                </a:lnTo>
                <a:lnTo>
                  <a:pt x="370" y="46"/>
                </a:lnTo>
                <a:lnTo>
                  <a:pt x="300" y="0"/>
                </a:lnTo>
                <a:lnTo>
                  <a:pt x="0" y="520"/>
                </a:lnTo>
                <a:lnTo>
                  <a:pt x="0" y="520"/>
                </a:lnTo>
                <a:lnTo>
                  <a:pt x="36" y="546"/>
                </a:lnTo>
                <a:lnTo>
                  <a:pt x="72" y="572"/>
                </a:lnTo>
                <a:lnTo>
                  <a:pt x="106" y="602"/>
                </a:lnTo>
                <a:lnTo>
                  <a:pt x="138" y="632"/>
                </a:lnTo>
                <a:lnTo>
                  <a:pt x="168" y="664"/>
                </a:lnTo>
                <a:lnTo>
                  <a:pt x="196" y="698"/>
                </a:lnTo>
                <a:lnTo>
                  <a:pt x="224" y="732"/>
                </a:lnTo>
                <a:lnTo>
                  <a:pt x="250" y="768"/>
                </a:lnTo>
                <a:lnTo>
                  <a:pt x="250" y="76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2" name="íSļíde"/>
          <p:cNvSpPr/>
          <p:nvPr/>
        </p:nvSpPr>
        <p:spPr bwMode="auto">
          <a:xfrm>
            <a:off x="2351190" y="2028244"/>
            <a:ext cx="560606" cy="518479"/>
          </a:xfrm>
          <a:custGeom>
            <a:avLst/>
            <a:gdLst>
              <a:gd name="T0" fmla="*/ 692 w 692"/>
              <a:gd name="T1" fmla="*/ 300 h 640"/>
              <a:gd name="T2" fmla="*/ 172 w 692"/>
              <a:gd name="T3" fmla="*/ 0 h 640"/>
              <a:gd name="T4" fmla="*/ 172 w 692"/>
              <a:gd name="T5" fmla="*/ 0 h 640"/>
              <a:gd name="T6" fmla="*/ 136 w 692"/>
              <a:gd name="T7" fmla="*/ 72 h 640"/>
              <a:gd name="T8" fmla="*/ 104 w 692"/>
              <a:gd name="T9" fmla="*/ 148 h 640"/>
              <a:gd name="T10" fmla="*/ 76 w 692"/>
              <a:gd name="T11" fmla="*/ 226 h 640"/>
              <a:gd name="T12" fmla="*/ 52 w 692"/>
              <a:gd name="T13" fmla="*/ 304 h 640"/>
              <a:gd name="T14" fmla="*/ 40 w 692"/>
              <a:gd name="T15" fmla="*/ 346 h 640"/>
              <a:gd name="T16" fmla="*/ 32 w 692"/>
              <a:gd name="T17" fmla="*/ 386 h 640"/>
              <a:gd name="T18" fmla="*/ 24 w 692"/>
              <a:gd name="T19" fmla="*/ 428 h 640"/>
              <a:gd name="T20" fmla="*/ 16 w 692"/>
              <a:gd name="T21" fmla="*/ 470 h 640"/>
              <a:gd name="T22" fmla="*/ 10 w 692"/>
              <a:gd name="T23" fmla="*/ 512 h 640"/>
              <a:gd name="T24" fmla="*/ 6 w 692"/>
              <a:gd name="T25" fmla="*/ 554 h 640"/>
              <a:gd name="T26" fmla="*/ 2 w 692"/>
              <a:gd name="T27" fmla="*/ 596 h 640"/>
              <a:gd name="T28" fmla="*/ 0 w 692"/>
              <a:gd name="T29" fmla="*/ 640 h 640"/>
              <a:gd name="T30" fmla="*/ 602 w 692"/>
              <a:gd name="T31" fmla="*/ 640 h 640"/>
              <a:gd name="T32" fmla="*/ 602 w 692"/>
              <a:gd name="T33" fmla="*/ 640 h 640"/>
              <a:gd name="T34" fmla="*/ 606 w 692"/>
              <a:gd name="T35" fmla="*/ 594 h 640"/>
              <a:gd name="T36" fmla="*/ 612 w 692"/>
              <a:gd name="T37" fmla="*/ 550 h 640"/>
              <a:gd name="T38" fmla="*/ 620 w 692"/>
              <a:gd name="T39" fmla="*/ 506 h 640"/>
              <a:gd name="T40" fmla="*/ 630 w 692"/>
              <a:gd name="T41" fmla="*/ 462 h 640"/>
              <a:gd name="T42" fmla="*/ 642 w 692"/>
              <a:gd name="T43" fmla="*/ 420 h 640"/>
              <a:gd name="T44" fmla="*/ 658 w 692"/>
              <a:gd name="T45" fmla="*/ 380 h 640"/>
              <a:gd name="T46" fmla="*/ 674 w 692"/>
              <a:gd name="T47" fmla="*/ 340 h 640"/>
              <a:gd name="T48" fmla="*/ 692 w 692"/>
              <a:gd name="T49" fmla="*/ 300 h 640"/>
              <a:gd name="T50" fmla="*/ 692 w 692"/>
              <a:gd name="T51" fmla="*/ 300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92" h="640">
                <a:moveTo>
                  <a:pt x="692" y="300"/>
                </a:moveTo>
                <a:lnTo>
                  <a:pt x="172" y="0"/>
                </a:lnTo>
                <a:lnTo>
                  <a:pt x="172" y="0"/>
                </a:lnTo>
                <a:lnTo>
                  <a:pt x="136" y="72"/>
                </a:lnTo>
                <a:lnTo>
                  <a:pt x="104" y="148"/>
                </a:lnTo>
                <a:lnTo>
                  <a:pt x="76" y="226"/>
                </a:lnTo>
                <a:lnTo>
                  <a:pt x="52" y="304"/>
                </a:lnTo>
                <a:lnTo>
                  <a:pt x="40" y="346"/>
                </a:lnTo>
                <a:lnTo>
                  <a:pt x="32" y="386"/>
                </a:lnTo>
                <a:lnTo>
                  <a:pt x="24" y="428"/>
                </a:lnTo>
                <a:lnTo>
                  <a:pt x="16" y="470"/>
                </a:lnTo>
                <a:lnTo>
                  <a:pt x="10" y="512"/>
                </a:lnTo>
                <a:lnTo>
                  <a:pt x="6" y="554"/>
                </a:lnTo>
                <a:lnTo>
                  <a:pt x="2" y="596"/>
                </a:lnTo>
                <a:lnTo>
                  <a:pt x="0" y="640"/>
                </a:lnTo>
                <a:lnTo>
                  <a:pt x="602" y="640"/>
                </a:lnTo>
                <a:lnTo>
                  <a:pt x="602" y="640"/>
                </a:lnTo>
                <a:lnTo>
                  <a:pt x="606" y="594"/>
                </a:lnTo>
                <a:lnTo>
                  <a:pt x="612" y="550"/>
                </a:lnTo>
                <a:lnTo>
                  <a:pt x="620" y="506"/>
                </a:lnTo>
                <a:lnTo>
                  <a:pt x="630" y="462"/>
                </a:lnTo>
                <a:lnTo>
                  <a:pt x="642" y="420"/>
                </a:lnTo>
                <a:lnTo>
                  <a:pt x="658" y="380"/>
                </a:lnTo>
                <a:lnTo>
                  <a:pt x="674" y="340"/>
                </a:lnTo>
                <a:lnTo>
                  <a:pt x="692" y="300"/>
                </a:lnTo>
                <a:lnTo>
                  <a:pt x="692" y="3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">
            <a:solidFill>
              <a:schemeClr val="bg1"/>
            </a:solidFill>
            <a:round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3" name="ïşḻïďe"/>
          <p:cNvSpPr/>
          <p:nvPr/>
        </p:nvSpPr>
        <p:spPr bwMode="auto">
          <a:xfrm>
            <a:off x="2529418" y="1581056"/>
            <a:ext cx="623795" cy="622175"/>
          </a:xfrm>
          <a:custGeom>
            <a:avLst/>
            <a:gdLst>
              <a:gd name="T0" fmla="*/ 770 w 770"/>
              <a:gd name="T1" fmla="*/ 520 h 768"/>
              <a:gd name="T2" fmla="*/ 470 w 770"/>
              <a:gd name="T3" fmla="*/ 0 h 768"/>
              <a:gd name="T4" fmla="*/ 470 w 770"/>
              <a:gd name="T5" fmla="*/ 0 h 768"/>
              <a:gd name="T6" fmla="*/ 400 w 770"/>
              <a:gd name="T7" fmla="*/ 46 h 768"/>
              <a:gd name="T8" fmla="*/ 332 w 770"/>
              <a:gd name="T9" fmla="*/ 96 h 768"/>
              <a:gd name="T10" fmla="*/ 270 w 770"/>
              <a:gd name="T11" fmla="*/ 150 h 768"/>
              <a:gd name="T12" fmla="*/ 208 w 770"/>
              <a:gd name="T13" fmla="*/ 208 h 768"/>
              <a:gd name="T14" fmla="*/ 152 w 770"/>
              <a:gd name="T15" fmla="*/ 268 h 768"/>
              <a:gd name="T16" fmla="*/ 98 w 770"/>
              <a:gd name="T17" fmla="*/ 332 h 768"/>
              <a:gd name="T18" fmla="*/ 48 w 770"/>
              <a:gd name="T19" fmla="*/ 398 h 768"/>
              <a:gd name="T20" fmla="*/ 0 w 770"/>
              <a:gd name="T21" fmla="*/ 468 h 768"/>
              <a:gd name="T22" fmla="*/ 520 w 770"/>
              <a:gd name="T23" fmla="*/ 768 h 768"/>
              <a:gd name="T24" fmla="*/ 520 w 770"/>
              <a:gd name="T25" fmla="*/ 768 h 768"/>
              <a:gd name="T26" fmla="*/ 546 w 770"/>
              <a:gd name="T27" fmla="*/ 732 h 768"/>
              <a:gd name="T28" fmla="*/ 574 w 770"/>
              <a:gd name="T29" fmla="*/ 698 h 768"/>
              <a:gd name="T30" fmla="*/ 602 w 770"/>
              <a:gd name="T31" fmla="*/ 664 h 768"/>
              <a:gd name="T32" fmla="*/ 632 w 770"/>
              <a:gd name="T33" fmla="*/ 632 h 768"/>
              <a:gd name="T34" fmla="*/ 664 w 770"/>
              <a:gd name="T35" fmla="*/ 602 h 768"/>
              <a:gd name="T36" fmla="*/ 698 w 770"/>
              <a:gd name="T37" fmla="*/ 572 h 768"/>
              <a:gd name="T38" fmla="*/ 734 w 770"/>
              <a:gd name="T39" fmla="*/ 546 h 768"/>
              <a:gd name="T40" fmla="*/ 770 w 770"/>
              <a:gd name="T41" fmla="*/ 520 h 768"/>
              <a:gd name="T42" fmla="*/ 770 w 770"/>
              <a:gd name="T43" fmla="*/ 52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70" h="768">
                <a:moveTo>
                  <a:pt x="770" y="520"/>
                </a:moveTo>
                <a:lnTo>
                  <a:pt x="470" y="0"/>
                </a:lnTo>
                <a:lnTo>
                  <a:pt x="470" y="0"/>
                </a:lnTo>
                <a:lnTo>
                  <a:pt x="400" y="46"/>
                </a:lnTo>
                <a:lnTo>
                  <a:pt x="332" y="96"/>
                </a:lnTo>
                <a:lnTo>
                  <a:pt x="270" y="150"/>
                </a:lnTo>
                <a:lnTo>
                  <a:pt x="208" y="208"/>
                </a:lnTo>
                <a:lnTo>
                  <a:pt x="152" y="268"/>
                </a:lnTo>
                <a:lnTo>
                  <a:pt x="98" y="332"/>
                </a:lnTo>
                <a:lnTo>
                  <a:pt x="48" y="398"/>
                </a:lnTo>
                <a:lnTo>
                  <a:pt x="0" y="468"/>
                </a:lnTo>
                <a:lnTo>
                  <a:pt x="520" y="768"/>
                </a:lnTo>
                <a:lnTo>
                  <a:pt x="520" y="768"/>
                </a:lnTo>
                <a:lnTo>
                  <a:pt x="546" y="732"/>
                </a:lnTo>
                <a:lnTo>
                  <a:pt x="574" y="698"/>
                </a:lnTo>
                <a:lnTo>
                  <a:pt x="602" y="664"/>
                </a:lnTo>
                <a:lnTo>
                  <a:pt x="632" y="632"/>
                </a:lnTo>
                <a:lnTo>
                  <a:pt x="664" y="602"/>
                </a:lnTo>
                <a:lnTo>
                  <a:pt x="698" y="572"/>
                </a:lnTo>
                <a:lnTo>
                  <a:pt x="734" y="546"/>
                </a:lnTo>
                <a:lnTo>
                  <a:pt x="770" y="520"/>
                </a:lnTo>
                <a:lnTo>
                  <a:pt x="770" y="5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9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4" name="ísḷîďe"/>
          <p:cNvSpPr/>
          <p:nvPr/>
        </p:nvSpPr>
        <p:spPr bwMode="auto">
          <a:xfrm>
            <a:off x="2976606" y="1402829"/>
            <a:ext cx="518480" cy="560606"/>
          </a:xfrm>
          <a:custGeom>
            <a:avLst/>
            <a:gdLst>
              <a:gd name="T0" fmla="*/ 640 w 640"/>
              <a:gd name="T1" fmla="*/ 602 h 692"/>
              <a:gd name="T2" fmla="*/ 640 w 640"/>
              <a:gd name="T3" fmla="*/ 0 h 692"/>
              <a:gd name="T4" fmla="*/ 640 w 640"/>
              <a:gd name="T5" fmla="*/ 0 h 692"/>
              <a:gd name="T6" fmla="*/ 596 w 640"/>
              <a:gd name="T7" fmla="*/ 2 h 692"/>
              <a:gd name="T8" fmla="*/ 554 w 640"/>
              <a:gd name="T9" fmla="*/ 6 h 692"/>
              <a:gd name="T10" fmla="*/ 512 w 640"/>
              <a:gd name="T11" fmla="*/ 10 h 692"/>
              <a:gd name="T12" fmla="*/ 470 w 640"/>
              <a:gd name="T13" fmla="*/ 16 h 692"/>
              <a:gd name="T14" fmla="*/ 428 w 640"/>
              <a:gd name="T15" fmla="*/ 24 h 692"/>
              <a:gd name="T16" fmla="*/ 386 w 640"/>
              <a:gd name="T17" fmla="*/ 32 h 692"/>
              <a:gd name="T18" fmla="*/ 346 w 640"/>
              <a:gd name="T19" fmla="*/ 40 h 692"/>
              <a:gd name="T20" fmla="*/ 306 w 640"/>
              <a:gd name="T21" fmla="*/ 50 h 692"/>
              <a:gd name="T22" fmla="*/ 226 w 640"/>
              <a:gd name="T23" fmla="*/ 74 h 692"/>
              <a:gd name="T24" fmla="*/ 148 w 640"/>
              <a:gd name="T25" fmla="*/ 104 h 692"/>
              <a:gd name="T26" fmla="*/ 74 w 640"/>
              <a:gd name="T27" fmla="*/ 136 h 692"/>
              <a:gd name="T28" fmla="*/ 0 w 640"/>
              <a:gd name="T29" fmla="*/ 172 h 692"/>
              <a:gd name="T30" fmla="*/ 300 w 640"/>
              <a:gd name="T31" fmla="*/ 692 h 692"/>
              <a:gd name="T32" fmla="*/ 300 w 640"/>
              <a:gd name="T33" fmla="*/ 692 h 692"/>
              <a:gd name="T34" fmla="*/ 340 w 640"/>
              <a:gd name="T35" fmla="*/ 674 h 692"/>
              <a:gd name="T36" fmla="*/ 380 w 640"/>
              <a:gd name="T37" fmla="*/ 658 h 692"/>
              <a:gd name="T38" fmla="*/ 422 w 640"/>
              <a:gd name="T39" fmla="*/ 642 h 692"/>
              <a:gd name="T40" fmla="*/ 464 w 640"/>
              <a:gd name="T41" fmla="*/ 630 h 692"/>
              <a:gd name="T42" fmla="*/ 506 w 640"/>
              <a:gd name="T43" fmla="*/ 620 h 692"/>
              <a:gd name="T44" fmla="*/ 550 w 640"/>
              <a:gd name="T45" fmla="*/ 612 h 692"/>
              <a:gd name="T46" fmla="*/ 594 w 640"/>
              <a:gd name="T47" fmla="*/ 606 h 692"/>
              <a:gd name="T48" fmla="*/ 640 w 640"/>
              <a:gd name="T49" fmla="*/ 602 h 692"/>
              <a:gd name="T50" fmla="*/ 640 w 640"/>
              <a:gd name="T51" fmla="*/ 60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0" h="692">
                <a:moveTo>
                  <a:pt x="640" y="602"/>
                </a:moveTo>
                <a:lnTo>
                  <a:pt x="640" y="0"/>
                </a:lnTo>
                <a:lnTo>
                  <a:pt x="640" y="0"/>
                </a:lnTo>
                <a:lnTo>
                  <a:pt x="596" y="2"/>
                </a:lnTo>
                <a:lnTo>
                  <a:pt x="554" y="6"/>
                </a:lnTo>
                <a:lnTo>
                  <a:pt x="512" y="10"/>
                </a:lnTo>
                <a:lnTo>
                  <a:pt x="470" y="16"/>
                </a:lnTo>
                <a:lnTo>
                  <a:pt x="428" y="24"/>
                </a:lnTo>
                <a:lnTo>
                  <a:pt x="386" y="32"/>
                </a:lnTo>
                <a:lnTo>
                  <a:pt x="346" y="40"/>
                </a:lnTo>
                <a:lnTo>
                  <a:pt x="306" y="50"/>
                </a:lnTo>
                <a:lnTo>
                  <a:pt x="226" y="74"/>
                </a:lnTo>
                <a:lnTo>
                  <a:pt x="148" y="104"/>
                </a:lnTo>
                <a:lnTo>
                  <a:pt x="74" y="136"/>
                </a:lnTo>
                <a:lnTo>
                  <a:pt x="0" y="172"/>
                </a:lnTo>
                <a:lnTo>
                  <a:pt x="300" y="692"/>
                </a:lnTo>
                <a:lnTo>
                  <a:pt x="300" y="692"/>
                </a:lnTo>
                <a:lnTo>
                  <a:pt x="340" y="674"/>
                </a:lnTo>
                <a:lnTo>
                  <a:pt x="380" y="658"/>
                </a:lnTo>
                <a:lnTo>
                  <a:pt x="422" y="642"/>
                </a:lnTo>
                <a:lnTo>
                  <a:pt x="464" y="630"/>
                </a:lnTo>
                <a:lnTo>
                  <a:pt x="506" y="620"/>
                </a:lnTo>
                <a:lnTo>
                  <a:pt x="550" y="612"/>
                </a:lnTo>
                <a:lnTo>
                  <a:pt x="594" y="606"/>
                </a:lnTo>
                <a:lnTo>
                  <a:pt x="640" y="602"/>
                </a:lnTo>
                <a:lnTo>
                  <a:pt x="640" y="60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8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5" name="íŝľîdê"/>
          <p:cNvSpPr/>
          <p:nvPr/>
        </p:nvSpPr>
        <p:spPr bwMode="auto">
          <a:xfrm flipH="1" flipV="1">
            <a:off x="5921681" y="1762881"/>
            <a:ext cx="897617" cy="1124451"/>
          </a:xfrm>
          <a:custGeom>
            <a:avLst/>
            <a:gdLst>
              <a:gd name="T0" fmla="*/ 1098 w 1108"/>
              <a:gd name="T1" fmla="*/ 590 h 1388"/>
              <a:gd name="T2" fmla="*/ 1098 w 1108"/>
              <a:gd name="T3" fmla="*/ 590 h 1388"/>
              <a:gd name="T4" fmla="*/ 1092 w 1108"/>
              <a:gd name="T5" fmla="*/ 582 h 1388"/>
              <a:gd name="T6" fmla="*/ 1086 w 1108"/>
              <a:gd name="T7" fmla="*/ 574 h 1388"/>
              <a:gd name="T8" fmla="*/ 1078 w 1108"/>
              <a:gd name="T9" fmla="*/ 566 h 1388"/>
              <a:gd name="T10" fmla="*/ 1070 w 1108"/>
              <a:gd name="T11" fmla="*/ 560 h 1388"/>
              <a:gd name="T12" fmla="*/ 1060 w 1108"/>
              <a:gd name="T13" fmla="*/ 554 h 1388"/>
              <a:gd name="T14" fmla="*/ 1050 w 1108"/>
              <a:gd name="T15" fmla="*/ 550 h 1388"/>
              <a:gd name="T16" fmla="*/ 1038 w 1108"/>
              <a:gd name="T17" fmla="*/ 548 h 1388"/>
              <a:gd name="T18" fmla="*/ 1028 w 1108"/>
              <a:gd name="T19" fmla="*/ 548 h 1388"/>
              <a:gd name="T20" fmla="*/ 854 w 1108"/>
              <a:gd name="T21" fmla="*/ 548 h 1388"/>
              <a:gd name="T22" fmla="*/ 854 w 1108"/>
              <a:gd name="T23" fmla="*/ 0 h 1388"/>
              <a:gd name="T24" fmla="*/ 254 w 1108"/>
              <a:gd name="T25" fmla="*/ 0 h 1388"/>
              <a:gd name="T26" fmla="*/ 254 w 1108"/>
              <a:gd name="T27" fmla="*/ 548 h 1388"/>
              <a:gd name="T28" fmla="*/ 80 w 1108"/>
              <a:gd name="T29" fmla="*/ 548 h 1388"/>
              <a:gd name="T30" fmla="*/ 80 w 1108"/>
              <a:gd name="T31" fmla="*/ 548 h 1388"/>
              <a:gd name="T32" fmla="*/ 70 w 1108"/>
              <a:gd name="T33" fmla="*/ 548 h 1388"/>
              <a:gd name="T34" fmla="*/ 58 w 1108"/>
              <a:gd name="T35" fmla="*/ 550 h 1388"/>
              <a:gd name="T36" fmla="*/ 48 w 1108"/>
              <a:gd name="T37" fmla="*/ 554 h 1388"/>
              <a:gd name="T38" fmla="*/ 38 w 1108"/>
              <a:gd name="T39" fmla="*/ 560 h 1388"/>
              <a:gd name="T40" fmla="*/ 30 w 1108"/>
              <a:gd name="T41" fmla="*/ 566 h 1388"/>
              <a:gd name="T42" fmla="*/ 22 w 1108"/>
              <a:gd name="T43" fmla="*/ 574 h 1388"/>
              <a:gd name="T44" fmla="*/ 16 w 1108"/>
              <a:gd name="T45" fmla="*/ 582 h 1388"/>
              <a:gd name="T46" fmla="*/ 10 w 1108"/>
              <a:gd name="T47" fmla="*/ 590 h 1388"/>
              <a:gd name="T48" fmla="*/ 10 w 1108"/>
              <a:gd name="T49" fmla="*/ 590 h 1388"/>
              <a:gd name="T50" fmla="*/ 4 w 1108"/>
              <a:gd name="T51" fmla="*/ 602 h 1388"/>
              <a:gd name="T52" fmla="*/ 2 w 1108"/>
              <a:gd name="T53" fmla="*/ 612 h 1388"/>
              <a:gd name="T54" fmla="*/ 0 w 1108"/>
              <a:gd name="T55" fmla="*/ 622 h 1388"/>
              <a:gd name="T56" fmla="*/ 0 w 1108"/>
              <a:gd name="T57" fmla="*/ 634 h 1388"/>
              <a:gd name="T58" fmla="*/ 2 w 1108"/>
              <a:gd name="T59" fmla="*/ 644 h 1388"/>
              <a:gd name="T60" fmla="*/ 4 w 1108"/>
              <a:gd name="T61" fmla="*/ 654 h 1388"/>
              <a:gd name="T62" fmla="*/ 10 w 1108"/>
              <a:gd name="T63" fmla="*/ 664 h 1388"/>
              <a:gd name="T64" fmla="*/ 14 w 1108"/>
              <a:gd name="T65" fmla="*/ 674 h 1388"/>
              <a:gd name="T66" fmla="*/ 488 w 1108"/>
              <a:gd name="T67" fmla="*/ 1354 h 1388"/>
              <a:gd name="T68" fmla="*/ 488 w 1108"/>
              <a:gd name="T69" fmla="*/ 1354 h 1388"/>
              <a:gd name="T70" fmla="*/ 502 w 1108"/>
              <a:gd name="T71" fmla="*/ 1368 h 1388"/>
              <a:gd name="T72" fmla="*/ 516 w 1108"/>
              <a:gd name="T73" fmla="*/ 1378 h 1388"/>
              <a:gd name="T74" fmla="*/ 534 w 1108"/>
              <a:gd name="T75" fmla="*/ 1386 h 1388"/>
              <a:gd name="T76" fmla="*/ 554 w 1108"/>
              <a:gd name="T77" fmla="*/ 1388 h 1388"/>
              <a:gd name="T78" fmla="*/ 554 w 1108"/>
              <a:gd name="T79" fmla="*/ 1388 h 1388"/>
              <a:gd name="T80" fmla="*/ 574 w 1108"/>
              <a:gd name="T81" fmla="*/ 1386 h 1388"/>
              <a:gd name="T82" fmla="*/ 592 w 1108"/>
              <a:gd name="T83" fmla="*/ 1378 h 1388"/>
              <a:gd name="T84" fmla="*/ 606 w 1108"/>
              <a:gd name="T85" fmla="*/ 1368 h 1388"/>
              <a:gd name="T86" fmla="*/ 620 w 1108"/>
              <a:gd name="T87" fmla="*/ 1354 h 1388"/>
              <a:gd name="T88" fmla="*/ 1094 w 1108"/>
              <a:gd name="T89" fmla="*/ 674 h 1388"/>
              <a:gd name="T90" fmla="*/ 1094 w 1108"/>
              <a:gd name="T91" fmla="*/ 674 h 1388"/>
              <a:gd name="T92" fmla="*/ 1098 w 1108"/>
              <a:gd name="T93" fmla="*/ 664 h 1388"/>
              <a:gd name="T94" fmla="*/ 1104 w 1108"/>
              <a:gd name="T95" fmla="*/ 654 h 1388"/>
              <a:gd name="T96" fmla="*/ 1106 w 1108"/>
              <a:gd name="T97" fmla="*/ 644 h 1388"/>
              <a:gd name="T98" fmla="*/ 1108 w 1108"/>
              <a:gd name="T99" fmla="*/ 634 h 1388"/>
              <a:gd name="T100" fmla="*/ 1108 w 1108"/>
              <a:gd name="T101" fmla="*/ 622 h 1388"/>
              <a:gd name="T102" fmla="*/ 1106 w 1108"/>
              <a:gd name="T103" fmla="*/ 612 h 1388"/>
              <a:gd name="T104" fmla="*/ 1104 w 1108"/>
              <a:gd name="T105" fmla="*/ 602 h 1388"/>
              <a:gd name="T106" fmla="*/ 1098 w 1108"/>
              <a:gd name="T107" fmla="*/ 590 h 1388"/>
              <a:gd name="T108" fmla="*/ 1098 w 1108"/>
              <a:gd name="T109" fmla="*/ 590 h 1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08" h="1388">
                <a:moveTo>
                  <a:pt x="1098" y="590"/>
                </a:moveTo>
                <a:lnTo>
                  <a:pt x="1098" y="590"/>
                </a:lnTo>
                <a:lnTo>
                  <a:pt x="1092" y="582"/>
                </a:lnTo>
                <a:lnTo>
                  <a:pt x="1086" y="574"/>
                </a:lnTo>
                <a:lnTo>
                  <a:pt x="1078" y="566"/>
                </a:lnTo>
                <a:lnTo>
                  <a:pt x="1070" y="560"/>
                </a:lnTo>
                <a:lnTo>
                  <a:pt x="1060" y="554"/>
                </a:lnTo>
                <a:lnTo>
                  <a:pt x="1050" y="550"/>
                </a:lnTo>
                <a:lnTo>
                  <a:pt x="1038" y="548"/>
                </a:lnTo>
                <a:lnTo>
                  <a:pt x="1028" y="548"/>
                </a:lnTo>
                <a:lnTo>
                  <a:pt x="854" y="548"/>
                </a:lnTo>
                <a:lnTo>
                  <a:pt x="854" y="0"/>
                </a:lnTo>
                <a:lnTo>
                  <a:pt x="254" y="0"/>
                </a:lnTo>
                <a:lnTo>
                  <a:pt x="254" y="548"/>
                </a:lnTo>
                <a:lnTo>
                  <a:pt x="80" y="548"/>
                </a:lnTo>
                <a:lnTo>
                  <a:pt x="80" y="548"/>
                </a:lnTo>
                <a:lnTo>
                  <a:pt x="70" y="548"/>
                </a:lnTo>
                <a:lnTo>
                  <a:pt x="58" y="550"/>
                </a:lnTo>
                <a:lnTo>
                  <a:pt x="48" y="554"/>
                </a:lnTo>
                <a:lnTo>
                  <a:pt x="38" y="560"/>
                </a:lnTo>
                <a:lnTo>
                  <a:pt x="30" y="566"/>
                </a:lnTo>
                <a:lnTo>
                  <a:pt x="22" y="574"/>
                </a:lnTo>
                <a:lnTo>
                  <a:pt x="16" y="582"/>
                </a:lnTo>
                <a:lnTo>
                  <a:pt x="10" y="590"/>
                </a:lnTo>
                <a:lnTo>
                  <a:pt x="10" y="590"/>
                </a:lnTo>
                <a:lnTo>
                  <a:pt x="4" y="602"/>
                </a:lnTo>
                <a:lnTo>
                  <a:pt x="2" y="612"/>
                </a:lnTo>
                <a:lnTo>
                  <a:pt x="0" y="622"/>
                </a:lnTo>
                <a:lnTo>
                  <a:pt x="0" y="634"/>
                </a:lnTo>
                <a:lnTo>
                  <a:pt x="2" y="644"/>
                </a:lnTo>
                <a:lnTo>
                  <a:pt x="4" y="654"/>
                </a:lnTo>
                <a:lnTo>
                  <a:pt x="10" y="664"/>
                </a:lnTo>
                <a:lnTo>
                  <a:pt x="14" y="674"/>
                </a:lnTo>
                <a:lnTo>
                  <a:pt x="488" y="1354"/>
                </a:lnTo>
                <a:lnTo>
                  <a:pt x="488" y="1354"/>
                </a:lnTo>
                <a:lnTo>
                  <a:pt x="502" y="1368"/>
                </a:lnTo>
                <a:lnTo>
                  <a:pt x="516" y="1378"/>
                </a:lnTo>
                <a:lnTo>
                  <a:pt x="534" y="1386"/>
                </a:lnTo>
                <a:lnTo>
                  <a:pt x="554" y="1388"/>
                </a:lnTo>
                <a:lnTo>
                  <a:pt x="554" y="1388"/>
                </a:lnTo>
                <a:lnTo>
                  <a:pt x="574" y="1386"/>
                </a:lnTo>
                <a:lnTo>
                  <a:pt x="592" y="1378"/>
                </a:lnTo>
                <a:lnTo>
                  <a:pt x="606" y="1368"/>
                </a:lnTo>
                <a:lnTo>
                  <a:pt x="620" y="1354"/>
                </a:lnTo>
                <a:lnTo>
                  <a:pt x="1094" y="674"/>
                </a:lnTo>
                <a:lnTo>
                  <a:pt x="1094" y="674"/>
                </a:lnTo>
                <a:lnTo>
                  <a:pt x="1098" y="664"/>
                </a:lnTo>
                <a:lnTo>
                  <a:pt x="1104" y="654"/>
                </a:lnTo>
                <a:lnTo>
                  <a:pt x="1106" y="644"/>
                </a:lnTo>
                <a:lnTo>
                  <a:pt x="1108" y="634"/>
                </a:lnTo>
                <a:lnTo>
                  <a:pt x="1108" y="622"/>
                </a:lnTo>
                <a:lnTo>
                  <a:pt x="1106" y="612"/>
                </a:lnTo>
                <a:lnTo>
                  <a:pt x="1104" y="602"/>
                </a:lnTo>
                <a:lnTo>
                  <a:pt x="1098" y="590"/>
                </a:lnTo>
                <a:lnTo>
                  <a:pt x="1098" y="590"/>
                </a:lnTo>
                <a:close/>
              </a:path>
            </a:pathLst>
          </a:custGeom>
          <a:solidFill>
            <a:schemeClr val="accent2"/>
          </a:solidFill>
          <a:ln w="3175">
            <a:solidFill>
              <a:schemeClr val="bg1"/>
            </a:solidFill>
            <a:round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6" name="ïṣḻiḓè"/>
          <p:cNvSpPr/>
          <p:nvPr/>
        </p:nvSpPr>
        <p:spPr bwMode="auto">
          <a:xfrm flipH="1" flipV="1">
            <a:off x="4873380" y="3545152"/>
            <a:ext cx="518480" cy="560606"/>
          </a:xfrm>
          <a:custGeom>
            <a:avLst/>
            <a:gdLst>
              <a:gd name="T0" fmla="*/ 340 w 640"/>
              <a:gd name="T1" fmla="*/ 692 h 692"/>
              <a:gd name="T2" fmla="*/ 640 w 640"/>
              <a:gd name="T3" fmla="*/ 172 h 692"/>
              <a:gd name="T4" fmla="*/ 640 w 640"/>
              <a:gd name="T5" fmla="*/ 172 h 692"/>
              <a:gd name="T6" fmla="*/ 566 w 640"/>
              <a:gd name="T7" fmla="*/ 136 h 692"/>
              <a:gd name="T8" fmla="*/ 492 w 640"/>
              <a:gd name="T9" fmla="*/ 104 h 692"/>
              <a:gd name="T10" fmla="*/ 414 w 640"/>
              <a:gd name="T11" fmla="*/ 74 h 692"/>
              <a:gd name="T12" fmla="*/ 334 w 640"/>
              <a:gd name="T13" fmla="*/ 50 h 692"/>
              <a:gd name="T14" fmla="*/ 294 w 640"/>
              <a:gd name="T15" fmla="*/ 40 h 692"/>
              <a:gd name="T16" fmla="*/ 254 w 640"/>
              <a:gd name="T17" fmla="*/ 32 h 692"/>
              <a:gd name="T18" fmla="*/ 212 w 640"/>
              <a:gd name="T19" fmla="*/ 24 h 692"/>
              <a:gd name="T20" fmla="*/ 170 w 640"/>
              <a:gd name="T21" fmla="*/ 16 h 692"/>
              <a:gd name="T22" fmla="*/ 128 w 640"/>
              <a:gd name="T23" fmla="*/ 10 h 692"/>
              <a:gd name="T24" fmla="*/ 86 w 640"/>
              <a:gd name="T25" fmla="*/ 6 h 692"/>
              <a:gd name="T26" fmla="*/ 44 w 640"/>
              <a:gd name="T27" fmla="*/ 2 h 692"/>
              <a:gd name="T28" fmla="*/ 0 w 640"/>
              <a:gd name="T29" fmla="*/ 0 h 692"/>
              <a:gd name="T30" fmla="*/ 0 w 640"/>
              <a:gd name="T31" fmla="*/ 602 h 692"/>
              <a:gd name="T32" fmla="*/ 0 w 640"/>
              <a:gd name="T33" fmla="*/ 602 h 692"/>
              <a:gd name="T34" fmla="*/ 46 w 640"/>
              <a:gd name="T35" fmla="*/ 606 h 692"/>
              <a:gd name="T36" fmla="*/ 90 w 640"/>
              <a:gd name="T37" fmla="*/ 612 h 692"/>
              <a:gd name="T38" fmla="*/ 134 w 640"/>
              <a:gd name="T39" fmla="*/ 620 h 692"/>
              <a:gd name="T40" fmla="*/ 176 w 640"/>
              <a:gd name="T41" fmla="*/ 630 h 692"/>
              <a:gd name="T42" fmla="*/ 218 w 640"/>
              <a:gd name="T43" fmla="*/ 642 h 692"/>
              <a:gd name="T44" fmla="*/ 260 w 640"/>
              <a:gd name="T45" fmla="*/ 658 h 692"/>
              <a:gd name="T46" fmla="*/ 300 w 640"/>
              <a:gd name="T47" fmla="*/ 674 h 692"/>
              <a:gd name="T48" fmla="*/ 340 w 640"/>
              <a:gd name="T49" fmla="*/ 692 h 692"/>
              <a:gd name="T50" fmla="*/ 340 w 640"/>
              <a:gd name="T51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0" h="692">
                <a:moveTo>
                  <a:pt x="340" y="692"/>
                </a:moveTo>
                <a:lnTo>
                  <a:pt x="640" y="172"/>
                </a:lnTo>
                <a:lnTo>
                  <a:pt x="640" y="172"/>
                </a:lnTo>
                <a:lnTo>
                  <a:pt x="566" y="136"/>
                </a:lnTo>
                <a:lnTo>
                  <a:pt x="492" y="104"/>
                </a:lnTo>
                <a:lnTo>
                  <a:pt x="414" y="74"/>
                </a:lnTo>
                <a:lnTo>
                  <a:pt x="334" y="50"/>
                </a:lnTo>
                <a:lnTo>
                  <a:pt x="294" y="40"/>
                </a:lnTo>
                <a:lnTo>
                  <a:pt x="254" y="32"/>
                </a:lnTo>
                <a:lnTo>
                  <a:pt x="212" y="24"/>
                </a:lnTo>
                <a:lnTo>
                  <a:pt x="170" y="16"/>
                </a:lnTo>
                <a:lnTo>
                  <a:pt x="128" y="10"/>
                </a:lnTo>
                <a:lnTo>
                  <a:pt x="86" y="6"/>
                </a:lnTo>
                <a:lnTo>
                  <a:pt x="44" y="2"/>
                </a:lnTo>
                <a:lnTo>
                  <a:pt x="0" y="0"/>
                </a:lnTo>
                <a:lnTo>
                  <a:pt x="0" y="602"/>
                </a:lnTo>
                <a:lnTo>
                  <a:pt x="0" y="602"/>
                </a:lnTo>
                <a:lnTo>
                  <a:pt x="46" y="606"/>
                </a:lnTo>
                <a:lnTo>
                  <a:pt x="90" y="612"/>
                </a:lnTo>
                <a:lnTo>
                  <a:pt x="134" y="620"/>
                </a:lnTo>
                <a:lnTo>
                  <a:pt x="176" y="630"/>
                </a:lnTo>
                <a:lnTo>
                  <a:pt x="218" y="642"/>
                </a:lnTo>
                <a:lnTo>
                  <a:pt x="260" y="658"/>
                </a:lnTo>
                <a:lnTo>
                  <a:pt x="300" y="674"/>
                </a:lnTo>
                <a:lnTo>
                  <a:pt x="340" y="692"/>
                </a:lnTo>
                <a:lnTo>
                  <a:pt x="340" y="692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7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7" name="íŝľíḋê"/>
          <p:cNvSpPr/>
          <p:nvPr/>
        </p:nvSpPr>
        <p:spPr bwMode="auto">
          <a:xfrm flipH="1" flipV="1">
            <a:off x="4247964" y="2961864"/>
            <a:ext cx="560606" cy="518479"/>
          </a:xfrm>
          <a:custGeom>
            <a:avLst/>
            <a:gdLst>
              <a:gd name="T0" fmla="*/ 90 w 692"/>
              <a:gd name="T1" fmla="*/ 640 h 640"/>
              <a:gd name="T2" fmla="*/ 692 w 692"/>
              <a:gd name="T3" fmla="*/ 640 h 640"/>
              <a:gd name="T4" fmla="*/ 692 w 692"/>
              <a:gd name="T5" fmla="*/ 640 h 640"/>
              <a:gd name="T6" fmla="*/ 690 w 692"/>
              <a:gd name="T7" fmla="*/ 596 h 640"/>
              <a:gd name="T8" fmla="*/ 686 w 692"/>
              <a:gd name="T9" fmla="*/ 554 h 640"/>
              <a:gd name="T10" fmla="*/ 682 w 692"/>
              <a:gd name="T11" fmla="*/ 512 h 640"/>
              <a:gd name="T12" fmla="*/ 676 w 692"/>
              <a:gd name="T13" fmla="*/ 470 h 640"/>
              <a:gd name="T14" fmla="*/ 668 w 692"/>
              <a:gd name="T15" fmla="*/ 428 h 640"/>
              <a:gd name="T16" fmla="*/ 660 w 692"/>
              <a:gd name="T17" fmla="*/ 386 h 640"/>
              <a:gd name="T18" fmla="*/ 652 w 692"/>
              <a:gd name="T19" fmla="*/ 346 h 640"/>
              <a:gd name="T20" fmla="*/ 640 w 692"/>
              <a:gd name="T21" fmla="*/ 304 h 640"/>
              <a:gd name="T22" fmla="*/ 616 w 692"/>
              <a:gd name="T23" fmla="*/ 226 h 640"/>
              <a:gd name="T24" fmla="*/ 588 w 692"/>
              <a:gd name="T25" fmla="*/ 148 h 640"/>
              <a:gd name="T26" fmla="*/ 556 w 692"/>
              <a:gd name="T27" fmla="*/ 72 h 640"/>
              <a:gd name="T28" fmla="*/ 520 w 692"/>
              <a:gd name="T29" fmla="*/ 0 h 640"/>
              <a:gd name="T30" fmla="*/ 0 w 692"/>
              <a:gd name="T31" fmla="*/ 300 h 640"/>
              <a:gd name="T32" fmla="*/ 0 w 692"/>
              <a:gd name="T33" fmla="*/ 300 h 640"/>
              <a:gd name="T34" fmla="*/ 18 w 692"/>
              <a:gd name="T35" fmla="*/ 340 h 640"/>
              <a:gd name="T36" fmla="*/ 34 w 692"/>
              <a:gd name="T37" fmla="*/ 380 h 640"/>
              <a:gd name="T38" fmla="*/ 50 w 692"/>
              <a:gd name="T39" fmla="*/ 420 h 640"/>
              <a:gd name="T40" fmla="*/ 62 w 692"/>
              <a:gd name="T41" fmla="*/ 462 h 640"/>
              <a:gd name="T42" fmla="*/ 72 w 692"/>
              <a:gd name="T43" fmla="*/ 506 h 640"/>
              <a:gd name="T44" fmla="*/ 80 w 692"/>
              <a:gd name="T45" fmla="*/ 550 h 640"/>
              <a:gd name="T46" fmla="*/ 86 w 692"/>
              <a:gd name="T47" fmla="*/ 594 h 640"/>
              <a:gd name="T48" fmla="*/ 90 w 692"/>
              <a:gd name="T49" fmla="*/ 640 h 640"/>
              <a:gd name="T50" fmla="*/ 90 w 692"/>
              <a:gd name="T51" fmla="*/ 640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92" h="640">
                <a:moveTo>
                  <a:pt x="90" y="640"/>
                </a:moveTo>
                <a:lnTo>
                  <a:pt x="692" y="640"/>
                </a:lnTo>
                <a:lnTo>
                  <a:pt x="692" y="640"/>
                </a:lnTo>
                <a:lnTo>
                  <a:pt x="690" y="596"/>
                </a:lnTo>
                <a:lnTo>
                  <a:pt x="686" y="554"/>
                </a:lnTo>
                <a:lnTo>
                  <a:pt x="682" y="512"/>
                </a:lnTo>
                <a:lnTo>
                  <a:pt x="676" y="470"/>
                </a:lnTo>
                <a:lnTo>
                  <a:pt x="668" y="428"/>
                </a:lnTo>
                <a:lnTo>
                  <a:pt x="660" y="386"/>
                </a:lnTo>
                <a:lnTo>
                  <a:pt x="652" y="346"/>
                </a:lnTo>
                <a:lnTo>
                  <a:pt x="640" y="304"/>
                </a:lnTo>
                <a:lnTo>
                  <a:pt x="616" y="226"/>
                </a:lnTo>
                <a:lnTo>
                  <a:pt x="588" y="148"/>
                </a:lnTo>
                <a:lnTo>
                  <a:pt x="556" y="72"/>
                </a:lnTo>
                <a:lnTo>
                  <a:pt x="520" y="0"/>
                </a:lnTo>
                <a:lnTo>
                  <a:pt x="0" y="300"/>
                </a:lnTo>
                <a:lnTo>
                  <a:pt x="0" y="300"/>
                </a:lnTo>
                <a:lnTo>
                  <a:pt x="18" y="340"/>
                </a:lnTo>
                <a:lnTo>
                  <a:pt x="34" y="380"/>
                </a:lnTo>
                <a:lnTo>
                  <a:pt x="50" y="420"/>
                </a:lnTo>
                <a:lnTo>
                  <a:pt x="62" y="462"/>
                </a:lnTo>
                <a:lnTo>
                  <a:pt x="72" y="506"/>
                </a:lnTo>
                <a:lnTo>
                  <a:pt x="80" y="550"/>
                </a:lnTo>
                <a:lnTo>
                  <a:pt x="86" y="594"/>
                </a:lnTo>
                <a:lnTo>
                  <a:pt x="90" y="640"/>
                </a:lnTo>
                <a:lnTo>
                  <a:pt x="90" y="64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8" name="íṩļïḓe"/>
          <p:cNvSpPr/>
          <p:nvPr/>
        </p:nvSpPr>
        <p:spPr bwMode="auto">
          <a:xfrm flipH="1" flipV="1">
            <a:off x="4426192" y="3305356"/>
            <a:ext cx="623795" cy="622175"/>
          </a:xfrm>
          <a:custGeom>
            <a:avLst/>
            <a:gdLst>
              <a:gd name="T0" fmla="*/ 250 w 770"/>
              <a:gd name="T1" fmla="*/ 768 h 768"/>
              <a:gd name="T2" fmla="*/ 770 w 770"/>
              <a:gd name="T3" fmla="*/ 468 h 768"/>
              <a:gd name="T4" fmla="*/ 770 w 770"/>
              <a:gd name="T5" fmla="*/ 468 h 768"/>
              <a:gd name="T6" fmla="*/ 722 w 770"/>
              <a:gd name="T7" fmla="*/ 398 h 768"/>
              <a:gd name="T8" fmla="*/ 672 w 770"/>
              <a:gd name="T9" fmla="*/ 332 h 768"/>
              <a:gd name="T10" fmla="*/ 618 w 770"/>
              <a:gd name="T11" fmla="*/ 268 h 768"/>
              <a:gd name="T12" fmla="*/ 562 w 770"/>
              <a:gd name="T13" fmla="*/ 208 h 768"/>
              <a:gd name="T14" fmla="*/ 500 w 770"/>
              <a:gd name="T15" fmla="*/ 150 h 768"/>
              <a:gd name="T16" fmla="*/ 438 w 770"/>
              <a:gd name="T17" fmla="*/ 96 h 768"/>
              <a:gd name="T18" fmla="*/ 370 w 770"/>
              <a:gd name="T19" fmla="*/ 46 h 768"/>
              <a:gd name="T20" fmla="*/ 300 w 770"/>
              <a:gd name="T21" fmla="*/ 0 h 768"/>
              <a:gd name="T22" fmla="*/ 0 w 770"/>
              <a:gd name="T23" fmla="*/ 520 h 768"/>
              <a:gd name="T24" fmla="*/ 0 w 770"/>
              <a:gd name="T25" fmla="*/ 520 h 768"/>
              <a:gd name="T26" fmla="*/ 36 w 770"/>
              <a:gd name="T27" fmla="*/ 546 h 768"/>
              <a:gd name="T28" fmla="*/ 72 w 770"/>
              <a:gd name="T29" fmla="*/ 572 h 768"/>
              <a:gd name="T30" fmla="*/ 106 w 770"/>
              <a:gd name="T31" fmla="*/ 602 h 768"/>
              <a:gd name="T32" fmla="*/ 138 w 770"/>
              <a:gd name="T33" fmla="*/ 632 h 768"/>
              <a:gd name="T34" fmla="*/ 168 w 770"/>
              <a:gd name="T35" fmla="*/ 664 h 768"/>
              <a:gd name="T36" fmla="*/ 196 w 770"/>
              <a:gd name="T37" fmla="*/ 698 h 768"/>
              <a:gd name="T38" fmla="*/ 224 w 770"/>
              <a:gd name="T39" fmla="*/ 732 h 768"/>
              <a:gd name="T40" fmla="*/ 250 w 770"/>
              <a:gd name="T41" fmla="*/ 768 h 768"/>
              <a:gd name="T42" fmla="*/ 250 w 770"/>
              <a:gd name="T43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70" h="768">
                <a:moveTo>
                  <a:pt x="250" y="768"/>
                </a:moveTo>
                <a:lnTo>
                  <a:pt x="770" y="468"/>
                </a:lnTo>
                <a:lnTo>
                  <a:pt x="770" y="468"/>
                </a:lnTo>
                <a:lnTo>
                  <a:pt x="722" y="398"/>
                </a:lnTo>
                <a:lnTo>
                  <a:pt x="672" y="332"/>
                </a:lnTo>
                <a:lnTo>
                  <a:pt x="618" y="268"/>
                </a:lnTo>
                <a:lnTo>
                  <a:pt x="562" y="208"/>
                </a:lnTo>
                <a:lnTo>
                  <a:pt x="500" y="150"/>
                </a:lnTo>
                <a:lnTo>
                  <a:pt x="438" y="96"/>
                </a:lnTo>
                <a:lnTo>
                  <a:pt x="370" y="46"/>
                </a:lnTo>
                <a:lnTo>
                  <a:pt x="300" y="0"/>
                </a:lnTo>
                <a:lnTo>
                  <a:pt x="0" y="520"/>
                </a:lnTo>
                <a:lnTo>
                  <a:pt x="0" y="520"/>
                </a:lnTo>
                <a:lnTo>
                  <a:pt x="36" y="546"/>
                </a:lnTo>
                <a:lnTo>
                  <a:pt x="72" y="572"/>
                </a:lnTo>
                <a:lnTo>
                  <a:pt x="106" y="602"/>
                </a:lnTo>
                <a:lnTo>
                  <a:pt x="138" y="632"/>
                </a:lnTo>
                <a:lnTo>
                  <a:pt x="168" y="664"/>
                </a:lnTo>
                <a:lnTo>
                  <a:pt x="196" y="698"/>
                </a:lnTo>
                <a:lnTo>
                  <a:pt x="224" y="732"/>
                </a:lnTo>
                <a:lnTo>
                  <a:pt x="250" y="768"/>
                </a:lnTo>
                <a:lnTo>
                  <a:pt x="250" y="768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9" name="ïṡḷiḑé"/>
          <p:cNvSpPr/>
          <p:nvPr/>
        </p:nvSpPr>
        <p:spPr bwMode="auto">
          <a:xfrm flipH="1" flipV="1">
            <a:off x="6052920" y="2961864"/>
            <a:ext cx="560606" cy="518479"/>
          </a:xfrm>
          <a:custGeom>
            <a:avLst/>
            <a:gdLst>
              <a:gd name="T0" fmla="*/ 692 w 692"/>
              <a:gd name="T1" fmla="*/ 300 h 640"/>
              <a:gd name="T2" fmla="*/ 172 w 692"/>
              <a:gd name="T3" fmla="*/ 0 h 640"/>
              <a:gd name="T4" fmla="*/ 172 w 692"/>
              <a:gd name="T5" fmla="*/ 0 h 640"/>
              <a:gd name="T6" fmla="*/ 136 w 692"/>
              <a:gd name="T7" fmla="*/ 72 h 640"/>
              <a:gd name="T8" fmla="*/ 104 w 692"/>
              <a:gd name="T9" fmla="*/ 148 h 640"/>
              <a:gd name="T10" fmla="*/ 76 w 692"/>
              <a:gd name="T11" fmla="*/ 226 h 640"/>
              <a:gd name="T12" fmla="*/ 52 w 692"/>
              <a:gd name="T13" fmla="*/ 304 h 640"/>
              <a:gd name="T14" fmla="*/ 40 w 692"/>
              <a:gd name="T15" fmla="*/ 346 h 640"/>
              <a:gd name="T16" fmla="*/ 32 w 692"/>
              <a:gd name="T17" fmla="*/ 386 h 640"/>
              <a:gd name="T18" fmla="*/ 24 w 692"/>
              <a:gd name="T19" fmla="*/ 428 h 640"/>
              <a:gd name="T20" fmla="*/ 16 w 692"/>
              <a:gd name="T21" fmla="*/ 470 h 640"/>
              <a:gd name="T22" fmla="*/ 10 w 692"/>
              <a:gd name="T23" fmla="*/ 512 h 640"/>
              <a:gd name="T24" fmla="*/ 6 w 692"/>
              <a:gd name="T25" fmla="*/ 554 h 640"/>
              <a:gd name="T26" fmla="*/ 2 w 692"/>
              <a:gd name="T27" fmla="*/ 596 h 640"/>
              <a:gd name="T28" fmla="*/ 0 w 692"/>
              <a:gd name="T29" fmla="*/ 640 h 640"/>
              <a:gd name="T30" fmla="*/ 602 w 692"/>
              <a:gd name="T31" fmla="*/ 640 h 640"/>
              <a:gd name="T32" fmla="*/ 602 w 692"/>
              <a:gd name="T33" fmla="*/ 640 h 640"/>
              <a:gd name="T34" fmla="*/ 606 w 692"/>
              <a:gd name="T35" fmla="*/ 594 h 640"/>
              <a:gd name="T36" fmla="*/ 612 w 692"/>
              <a:gd name="T37" fmla="*/ 550 h 640"/>
              <a:gd name="T38" fmla="*/ 620 w 692"/>
              <a:gd name="T39" fmla="*/ 506 h 640"/>
              <a:gd name="T40" fmla="*/ 630 w 692"/>
              <a:gd name="T41" fmla="*/ 462 h 640"/>
              <a:gd name="T42" fmla="*/ 642 w 692"/>
              <a:gd name="T43" fmla="*/ 420 h 640"/>
              <a:gd name="T44" fmla="*/ 658 w 692"/>
              <a:gd name="T45" fmla="*/ 380 h 640"/>
              <a:gd name="T46" fmla="*/ 674 w 692"/>
              <a:gd name="T47" fmla="*/ 340 h 640"/>
              <a:gd name="T48" fmla="*/ 692 w 692"/>
              <a:gd name="T49" fmla="*/ 300 h 640"/>
              <a:gd name="T50" fmla="*/ 692 w 692"/>
              <a:gd name="T51" fmla="*/ 300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92" h="640">
                <a:moveTo>
                  <a:pt x="692" y="300"/>
                </a:moveTo>
                <a:lnTo>
                  <a:pt x="172" y="0"/>
                </a:lnTo>
                <a:lnTo>
                  <a:pt x="172" y="0"/>
                </a:lnTo>
                <a:lnTo>
                  <a:pt x="136" y="72"/>
                </a:lnTo>
                <a:lnTo>
                  <a:pt x="104" y="148"/>
                </a:lnTo>
                <a:lnTo>
                  <a:pt x="76" y="226"/>
                </a:lnTo>
                <a:lnTo>
                  <a:pt x="52" y="304"/>
                </a:lnTo>
                <a:lnTo>
                  <a:pt x="40" y="346"/>
                </a:lnTo>
                <a:lnTo>
                  <a:pt x="32" y="386"/>
                </a:lnTo>
                <a:lnTo>
                  <a:pt x="24" y="428"/>
                </a:lnTo>
                <a:lnTo>
                  <a:pt x="16" y="470"/>
                </a:lnTo>
                <a:lnTo>
                  <a:pt x="10" y="512"/>
                </a:lnTo>
                <a:lnTo>
                  <a:pt x="6" y="554"/>
                </a:lnTo>
                <a:lnTo>
                  <a:pt x="2" y="596"/>
                </a:lnTo>
                <a:lnTo>
                  <a:pt x="0" y="640"/>
                </a:lnTo>
                <a:lnTo>
                  <a:pt x="602" y="640"/>
                </a:lnTo>
                <a:lnTo>
                  <a:pt x="602" y="640"/>
                </a:lnTo>
                <a:lnTo>
                  <a:pt x="606" y="594"/>
                </a:lnTo>
                <a:lnTo>
                  <a:pt x="612" y="550"/>
                </a:lnTo>
                <a:lnTo>
                  <a:pt x="620" y="506"/>
                </a:lnTo>
                <a:lnTo>
                  <a:pt x="630" y="462"/>
                </a:lnTo>
                <a:lnTo>
                  <a:pt x="642" y="420"/>
                </a:lnTo>
                <a:lnTo>
                  <a:pt x="658" y="380"/>
                </a:lnTo>
                <a:lnTo>
                  <a:pt x="674" y="340"/>
                </a:lnTo>
                <a:lnTo>
                  <a:pt x="692" y="300"/>
                </a:lnTo>
                <a:lnTo>
                  <a:pt x="692" y="3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bg1"/>
            </a:solidFill>
            <a:round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50" name="ïSḷïḍe"/>
          <p:cNvSpPr/>
          <p:nvPr/>
        </p:nvSpPr>
        <p:spPr bwMode="auto">
          <a:xfrm flipH="1" flipV="1">
            <a:off x="5811504" y="3305356"/>
            <a:ext cx="623795" cy="622175"/>
          </a:xfrm>
          <a:custGeom>
            <a:avLst/>
            <a:gdLst>
              <a:gd name="T0" fmla="*/ 770 w 770"/>
              <a:gd name="T1" fmla="*/ 520 h 768"/>
              <a:gd name="T2" fmla="*/ 470 w 770"/>
              <a:gd name="T3" fmla="*/ 0 h 768"/>
              <a:gd name="T4" fmla="*/ 470 w 770"/>
              <a:gd name="T5" fmla="*/ 0 h 768"/>
              <a:gd name="T6" fmla="*/ 400 w 770"/>
              <a:gd name="T7" fmla="*/ 46 h 768"/>
              <a:gd name="T8" fmla="*/ 332 w 770"/>
              <a:gd name="T9" fmla="*/ 96 h 768"/>
              <a:gd name="T10" fmla="*/ 270 w 770"/>
              <a:gd name="T11" fmla="*/ 150 h 768"/>
              <a:gd name="T12" fmla="*/ 208 w 770"/>
              <a:gd name="T13" fmla="*/ 208 h 768"/>
              <a:gd name="T14" fmla="*/ 152 w 770"/>
              <a:gd name="T15" fmla="*/ 268 h 768"/>
              <a:gd name="T16" fmla="*/ 98 w 770"/>
              <a:gd name="T17" fmla="*/ 332 h 768"/>
              <a:gd name="T18" fmla="*/ 48 w 770"/>
              <a:gd name="T19" fmla="*/ 398 h 768"/>
              <a:gd name="T20" fmla="*/ 0 w 770"/>
              <a:gd name="T21" fmla="*/ 468 h 768"/>
              <a:gd name="T22" fmla="*/ 520 w 770"/>
              <a:gd name="T23" fmla="*/ 768 h 768"/>
              <a:gd name="T24" fmla="*/ 520 w 770"/>
              <a:gd name="T25" fmla="*/ 768 h 768"/>
              <a:gd name="T26" fmla="*/ 546 w 770"/>
              <a:gd name="T27" fmla="*/ 732 h 768"/>
              <a:gd name="T28" fmla="*/ 574 w 770"/>
              <a:gd name="T29" fmla="*/ 698 h 768"/>
              <a:gd name="T30" fmla="*/ 602 w 770"/>
              <a:gd name="T31" fmla="*/ 664 h 768"/>
              <a:gd name="T32" fmla="*/ 632 w 770"/>
              <a:gd name="T33" fmla="*/ 632 h 768"/>
              <a:gd name="T34" fmla="*/ 664 w 770"/>
              <a:gd name="T35" fmla="*/ 602 h 768"/>
              <a:gd name="T36" fmla="*/ 698 w 770"/>
              <a:gd name="T37" fmla="*/ 572 h 768"/>
              <a:gd name="T38" fmla="*/ 734 w 770"/>
              <a:gd name="T39" fmla="*/ 546 h 768"/>
              <a:gd name="T40" fmla="*/ 770 w 770"/>
              <a:gd name="T41" fmla="*/ 520 h 768"/>
              <a:gd name="T42" fmla="*/ 770 w 770"/>
              <a:gd name="T43" fmla="*/ 52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70" h="768">
                <a:moveTo>
                  <a:pt x="770" y="520"/>
                </a:moveTo>
                <a:lnTo>
                  <a:pt x="470" y="0"/>
                </a:lnTo>
                <a:lnTo>
                  <a:pt x="470" y="0"/>
                </a:lnTo>
                <a:lnTo>
                  <a:pt x="400" y="46"/>
                </a:lnTo>
                <a:lnTo>
                  <a:pt x="332" y="96"/>
                </a:lnTo>
                <a:lnTo>
                  <a:pt x="270" y="150"/>
                </a:lnTo>
                <a:lnTo>
                  <a:pt x="208" y="208"/>
                </a:lnTo>
                <a:lnTo>
                  <a:pt x="152" y="268"/>
                </a:lnTo>
                <a:lnTo>
                  <a:pt x="98" y="332"/>
                </a:lnTo>
                <a:lnTo>
                  <a:pt x="48" y="398"/>
                </a:lnTo>
                <a:lnTo>
                  <a:pt x="0" y="468"/>
                </a:lnTo>
                <a:lnTo>
                  <a:pt x="520" y="768"/>
                </a:lnTo>
                <a:lnTo>
                  <a:pt x="520" y="768"/>
                </a:lnTo>
                <a:lnTo>
                  <a:pt x="546" y="732"/>
                </a:lnTo>
                <a:lnTo>
                  <a:pt x="574" y="698"/>
                </a:lnTo>
                <a:lnTo>
                  <a:pt x="602" y="664"/>
                </a:lnTo>
                <a:lnTo>
                  <a:pt x="632" y="632"/>
                </a:lnTo>
                <a:lnTo>
                  <a:pt x="664" y="602"/>
                </a:lnTo>
                <a:lnTo>
                  <a:pt x="698" y="572"/>
                </a:lnTo>
                <a:lnTo>
                  <a:pt x="734" y="546"/>
                </a:lnTo>
                <a:lnTo>
                  <a:pt x="770" y="520"/>
                </a:lnTo>
                <a:lnTo>
                  <a:pt x="770" y="52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9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51" name="ïŝḻîḑé"/>
          <p:cNvSpPr/>
          <p:nvPr/>
        </p:nvSpPr>
        <p:spPr bwMode="auto">
          <a:xfrm flipH="1" flipV="1">
            <a:off x="5469631" y="3545152"/>
            <a:ext cx="518480" cy="560606"/>
          </a:xfrm>
          <a:custGeom>
            <a:avLst/>
            <a:gdLst>
              <a:gd name="T0" fmla="*/ 640 w 640"/>
              <a:gd name="T1" fmla="*/ 602 h 692"/>
              <a:gd name="T2" fmla="*/ 640 w 640"/>
              <a:gd name="T3" fmla="*/ 0 h 692"/>
              <a:gd name="T4" fmla="*/ 640 w 640"/>
              <a:gd name="T5" fmla="*/ 0 h 692"/>
              <a:gd name="T6" fmla="*/ 596 w 640"/>
              <a:gd name="T7" fmla="*/ 2 h 692"/>
              <a:gd name="T8" fmla="*/ 554 w 640"/>
              <a:gd name="T9" fmla="*/ 6 h 692"/>
              <a:gd name="T10" fmla="*/ 512 w 640"/>
              <a:gd name="T11" fmla="*/ 10 h 692"/>
              <a:gd name="T12" fmla="*/ 470 w 640"/>
              <a:gd name="T13" fmla="*/ 16 h 692"/>
              <a:gd name="T14" fmla="*/ 428 w 640"/>
              <a:gd name="T15" fmla="*/ 24 h 692"/>
              <a:gd name="T16" fmla="*/ 386 w 640"/>
              <a:gd name="T17" fmla="*/ 32 h 692"/>
              <a:gd name="T18" fmla="*/ 346 w 640"/>
              <a:gd name="T19" fmla="*/ 40 h 692"/>
              <a:gd name="T20" fmla="*/ 306 w 640"/>
              <a:gd name="T21" fmla="*/ 50 h 692"/>
              <a:gd name="T22" fmla="*/ 226 w 640"/>
              <a:gd name="T23" fmla="*/ 74 h 692"/>
              <a:gd name="T24" fmla="*/ 148 w 640"/>
              <a:gd name="T25" fmla="*/ 104 h 692"/>
              <a:gd name="T26" fmla="*/ 74 w 640"/>
              <a:gd name="T27" fmla="*/ 136 h 692"/>
              <a:gd name="T28" fmla="*/ 0 w 640"/>
              <a:gd name="T29" fmla="*/ 172 h 692"/>
              <a:gd name="T30" fmla="*/ 300 w 640"/>
              <a:gd name="T31" fmla="*/ 692 h 692"/>
              <a:gd name="T32" fmla="*/ 300 w 640"/>
              <a:gd name="T33" fmla="*/ 692 h 692"/>
              <a:gd name="T34" fmla="*/ 340 w 640"/>
              <a:gd name="T35" fmla="*/ 674 h 692"/>
              <a:gd name="T36" fmla="*/ 380 w 640"/>
              <a:gd name="T37" fmla="*/ 658 h 692"/>
              <a:gd name="T38" fmla="*/ 422 w 640"/>
              <a:gd name="T39" fmla="*/ 642 h 692"/>
              <a:gd name="T40" fmla="*/ 464 w 640"/>
              <a:gd name="T41" fmla="*/ 630 h 692"/>
              <a:gd name="T42" fmla="*/ 506 w 640"/>
              <a:gd name="T43" fmla="*/ 620 h 692"/>
              <a:gd name="T44" fmla="*/ 550 w 640"/>
              <a:gd name="T45" fmla="*/ 612 h 692"/>
              <a:gd name="T46" fmla="*/ 594 w 640"/>
              <a:gd name="T47" fmla="*/ 606 h 692"/>
              <a:gd name="T48" fmla="*/ 640 w 640"/>
              <a:gd name="T49" fmla="*/ 602 h 692"/>
              <a:gd name="T50" fmla="*/ 640 w 640"/>
              <a:gd name="T51" fmla="*/ 60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0" h="692">
                <a:moveTo>
                  <a:pt x="640" y="602"/>
                </a:moveTo>
                <a:lnTo>
                  <a:pt x="640" y="0"/>
                </a:lnTo>
                <a:lnTo>
                  <a:pt x="640" y="0"/>
                </a:lnTo>
                <a:lnTo>
                  <a:pt x="596" y="2"/>
                </a:lnTo>
                <a:lnTo>
                  <a:pt x="554" y="6"/>
                </a:lnTo>
                <a:lnTo>
                  <a:pt x="512" y="10"/>
                </a:lnTo>
                <a:lnTo>
                  <a:pt x="470" y="16"/>
                </a:lnTo>
                <a:lnTo>
                  <a:pt x="428" y="24"/>
                </a:lnTo>
                <a:lnTo>
                  <a:pt x="386" y="32"/>
                </a:lnTo>
                <a:lnTo>
                  <a:pt x="346" y="40"/>
                </a:lnTo>
                <a:lnTo>
                  <a:pt x="306" y="50"/>
                </a:lnTo>
                <a:lnTo>
                  <a:pt x="226" y="74"/>
                </a:lnTo>
                <a:lnTo>
                  <a:pt x="148" y="104"/>
                </a:lnTo>
                <a:lnTo>
                  <a:pt x="74" y="136"/>
                </a:lnTo>
                <a:lnTo>
                  <a:pt x="0" y="172"/>
                </a:lnTo>
                <a:lnTo>
                  <a:pt x="300" y="692"/>
                </a:lnTo>
                <a:lnTo>
                  <a:pt x="300" y="692"/>
                </a:lnTo>
                <a:lnTo>
                  <a:pt x="340" y="674"/>
                </a:lnTo>
                <a:lnTo>
                  <a:pt x="380" y="658"/>
                </a:lnTo>
                <a:lnTo>
                  <a:pt x="422" y="642"/>
                </a:lnTo>
                <a:lnTo>
                  <a:pt x="464" y="630"/>
                </a:lnTo>
                <a:lnTo>
                  <a:pt x="506" y="620"/>
                </a:lnTo>
                <a:lnTo>
                  <a:pt x="550" y="612"/>
                </a:lnTo>
                <a:lnTo>
                  <a:pt x="594" y="606"/>
                </a:lnTo>
                <a:lnTo>
                  <a:pt x="640" y="602"/>
                </a:lnTo>
                <a:lnTo>
                  <a:pt x="640" y="602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80000"/>
            </a:schemeClr>
          </a:solidFill>
          <a:ln w="3175">
            <a:solidFill>
              <a:schemeClr val="bg1"/>
            </a:solidFill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52" name="išlîḑè"/>
          <p:cNvSpPr txBox="1"/>
          <p:nvPr/>
        </p:nvSpPr>
        <p:spPr bwMode="auto">
          <a:xfrm>
            <a:off x="3789861" y="2604398"/>
            <a:ext cx="1384994" cy="276999"/>
          </a:xfrm>
          <a:prstGeom prst="rect">
            <a:avLst/>
          </a:prstGeom>
        </p:spPr>
        <p:txBody>
          <a:bodyPr wrap="none" lIns="0" tIns="0" rIns="0" bIns="0" anchor="ctr">
            <a:normAutofit fontScale="62500"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marL="0" indent="0" algn="ctr" eaLnBrk="1" hangingPunct="1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前后端数据传送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3" name="îSḻïḋè"/>
          <p:cNvSpPr/>
          <p:nvPr/>
        </p:nvSpPr>
        <p:spPr bwMode="auto">
          <a:xfrm>
            <a:off x="2415449" y="3096865"/>
            <a:ext cx="369646" cy="369646"/>
          </a:xfrm>
          <a:custGeom>
            <a:avLst/>
            <a:gdLst>
              <a:gd name="T0" fmla="*/ 116 w 232"/>
              <a:gd name="T1" fmla="*/ 0 h 232"/>
              <a:gd name="T2" fmla="*/ 0 w 232"/>
              <a:gd name="T3" fmla="*/ 116 h 232"/>
              <a:gd name="T4" fmla="*/ 116 w 232"/>
              <a:gd name="T5" fmla="*/ 232 h 232"/>
              <a:gd name="T6" fmla="*/ 232 w 232"/>
              <a:gd name="T7" fmla="*/ 116 h 232"/>
              <a:gd name="T8" fmla="*/ 116 w 232"/>
              <a:gd name="T9" fmla="*/ 0 h 232"/>
              <a:gd name="T10" fmla="*/ 129 w 232"/>
              <a:gd name="T11" fmla="*/ 208 h 232"/>
              <a:gd name="T12" fmla="*/ 129 w 232"/>
              <a:gd name="T13" fmla="*/ 190 h 232"/>
              <a:gd name="T14" fmla="*/ 117 w 232"/>
              <a:gd name="T15" fmla="*/ 178 h 232"/>
              <a:gd name="T16" fmla="*/ 105 w 232"/>
              <a:gd name="T17" fmla="*/ 190 h 232"/>
              <a:gd name="T18" fmla="*/ 105 w 232"/>
              <a:gd name="T19" fmla="*/ 208 h 232"/>
              <a:gd name="T20" fmla="*/ 25 w 232"/>
              <a:gd name="T21" fmla="*/ 129 h 232"/>
              <a:gd name="T22" fmla="*/ 42 w 232"/>
              <a:gd name="T23" fmla="*/ 129 h 232"/>
              <a:gd name="T24" fmla="*/ 53 w 232"/>
              <a:gd name="T25" fmla="*/ 117 h 232"/>
              <a:gd name="T26" fmla="*/ 42 w 232"/>
              <a:gd name="T27" fmla="*/ 105 h 232"/>
              <a:gd name="T28" fmla="*/ 24 w 232"/>
              <a:gd name="T29" fmla="*/ 105 h 232"/>
              <a:gd name="T30" fmla="*/ 104 w 232"/>
              <a:gd name="T31" fmla="*/ 25 h 232"/>
              <a:gd name="T32" fmla="*/ 104 w 232"/>
              <a:gd name="T33" fmla="*/ 41 h 232"/>
              <a:gd name="T34" fmla="*/ 116 w 232"/>
              <a:gd name="T35" fmla="*/ 53 h 232"/>
              <a:gd name="T36" fmla="*/ 128 w 232"/>
              <a:gd name="T37" fmla="*/ 41 h 232"/>
              <a:gd name="T38" fmla="*/ 128 w 232"/>
              <a:gd name="T39" fmla="*/ 25 h 232"/>
              <a:gd name="T40" fmla="*/ 208 w 232"/>
              <a:gd name="T41" fmla="*/ 104 h 232"/>
              <a:gd name="T42" fmla="*/ 190 w 232"/>
              <a:gd name="T43" fmla="*/ 104 h 232"/>
              <a:gd name="T44" fmla="*/ 179 w 232"/>
              <a:gd name="T45" fmla="*/ 116 h 232"/>
              <a:gd name="T46" fmla="*/ 190 w 232"/>
              <a:gd name="T47" fmla="*/ 128 h 232"/>
              <a:gd name="T48" fmla="*/ 208 w 232"/>
              <a:gd name="T49" fmla="*/ 128 h 232"/>
              <a:gd name="T50" fmla="*/ 129 w 232"/>
              <a:gd name="T51" fmla="*/ 208 h 232"/>
              <a:gd name="T52" fmla="*/ 124 w 232"/>
              <a:gd name="T53" fmla="*/ 94 h 232"/>
              <a:gd name="T54" fmla="*/ 70 w 232"/>
              <a:gd name="T55" fmla="*/ 69 h 232"/>
              <a:gd name="T56" fmla="*/ 94 w 232"/>
              <a:gd name="T57" fmla="*/ 124 h 232"/>
              <a:gd name="T58" fmla="*/ 109 w 232"/>
              <a:gd name="T59" fmla="*/ 138 h 232"/>
              <a:gd name="T60" fmla="*/ 163 w 232"/>
              <a:gd name="T61" fmla="*/ 163 h 232"/>
              <a:gd name="T62" fmla="*/ 138 w 232"/>
              <a:gd name="T63" fmla="*/ 108 h 232"/>
              <a:gd name="T64" fmla="*/ 124 w 232"/>
              <a:gd name="T65" fmla="*/ 94 h 232"/>
              <a:gd name="T66" fmla="*/ 123 w 232"/>
              <a:gd name="T67" fmla="*/ 123 h 232"/>
              <a:gd name="T68" fmla="*/ 110 w 232"/>
              <a:gd name="T69" fmla="*/ 123 h 232"/>
              <a:gd name="T70" fmla="*/ 110 w 232"/>
              <a:gd name="T71" fmla="*/ 109 h 232"/>
              <a:gd name="T72" fmla="*/ 123 w 232"/>
              <a:gd name="T73" fmla="*/ 109 h 232"/>
              <a:gd name="T74" fmla="*/ 123 w 232"/>
              <a:gd name="T75" fmla="*/ 123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32" h="232">
                <a:moveTo>
                  <a:pt x="116" y="0"/>
                </a:moveTo>
                <a:cubicBezTo>
                  <a:pt x="52" y="0"/>
                  <a:pt x="0" y="52"/>
                  <a:pt x="0" y="116"/>
                </a:cubicBezTo>
                <a:cubicBezTo>
                  <a:pt x="0" y="180"/>
                  <a:pt x="52" y="232"/>
                  <a:pt x="116" y="232"/>
                </a:cubicBezTo>
                <a:cubicBezTo>
                  <a:pt x="180" y="232"/>
                  <a:pt x="232" y="180"/>
                  <a:pt x="232" y="116"/>
                </a:cubicBezTo>
                <a:cubicBezTo>
                  <a:pt x="232" y="52"/>
                  <a:pt x="180" y="0"/>
                  <a:pt x="116" y="0"/>
                </a:cubicBezTo>
                <a:close/>
                <a:moveTo>
                  <a:pt x="129" y="208"/>
                </a:moveTo>
                <a:cubicBezTo>
                  <a:pt x="129" y="190"/>
                  <a:pt x="129" y="190"/>
                  <a:pt x="129" y="190"/>
                </a:cubicBezTo>
                <a:cubicBezTo>
                  <a:pt x="129" y="183"/>
                  <a:pt x="123" y="178"/>
                  <a:pt x="117" y="178"/>
                </a:cubicBezTo>
                <a:cubicBezTo>
                  <a:pt x="110" y="178"/>
                  <a:pt x="105" y="183"/>
                  <a:pt x="105" y="190"/>
                </a:cubicBezTo>
                <a:cubicBezTo>
                  <a:pt x="105" y="208"/>
                  <a:pt x="105" y="208"/>
                  <a:pt x="105" y="208"/>
                </a:cubicBezTo>
                <a:cubicBezTo>
                  <a:pt x="63" y="203"/>
                  <a:pt x="30" y="170"/>
                  <a:pt x="25" y="129"/>
                </a:cubicBezTo>
                <a:cubicBezTo>
                  <a:pt x="42" y="129"/>
                  <a:pt x="42" y="129"/>
                  <a:pt x="42" y="129"/>
                </a:cubicBezTo>
                <a:cubicBezTo>
                  <a:pt x="48" y="129"/>
                  <a:pt x="53" y="123"/>
                  <a:pt x="53" y="117"/>
                </a:cubicBezTo>
                <a:cubicBezTo>
                  <a:pt x="53" y="110"/>
                  <a:pt x="48" y="105"/>
                  <a:pt x="42" y="105"/>
                </a:cubicBezTo>
                <a:cubicBezTo>
                  <a:pt x="24" y="105"/>
                  <a:pt x="24" y="105"/>
                  <a:pt x="24" y="105"/>
                </a:cubicBezTo>
                <a:cubicBezTo>
                  <a:pt x="29" y="63"/>
                  <a:pt x="63" y="30"/>
                  <a:pt x="104" y="25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7"/>
                  <a:pt x="109" y="53"/>
                  <a:pt x="116" y="53"/>
                </a:cubicBezTo>
                <a:cubicBezTo>
                  <a:pt x="122" y="53"/>
                  <a:pt x="128" y="47"/>
                  <a:pt x="128" y="41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69" y="30"/>
                  <a:pt x="202" y="63"/>
                  <a:pt x="208" y="104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84" y="104"/>
                  <a:pt x="179" y="109"/>
                  <a:pt x="179" y="116"/>
                </a:cubicBezTo>
                <a:cubicBezTo>
                  <a:pt x="179" y="122"/>
                  <a:pt x="184" y="128"/>
                  <a:pt x="190" y="128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3" y="169"/>
                  <a:pt x="170" y="202"/>
                  <a:pt x="129" y="208"/>
                </a:cubicBezTo>
                <a:close/>
                <a:moveTo>
                  <a:pt x="124" y="94"/>
                </a:moveTo>
                <a:cubicBezTo>
                  <a:pt x="70" y="69"/>
                  <a:pt x="70" y="69"/>
                  <a:pt x="70" y="69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97" y="129"/>
                  <a:pt x="103" y="136"/>
                  <a:pt x="109" y="138"/>
                </a:cubicBezTo>
                <a:cubicBezTo>
                  <a:pt x="163" y="163"/>
                  <a:pt x="163" y="163"/>
                  <a:pt x="163" y="163"/>
                </a:cubicBezTo>
                <a:cubicBezTo>
                  <a:pt x="138" y="108"/>
                  <a:pt x="138" y="108"/>
                  <a:pt x="138" y="108"/>
                </a:cubicBezTo>
                <a:cubicBezTo>
                  <a:pt x="136" y="103"/>
                  <a:pt x="130" y="96"/>
                  <a:pt x="124" y="94"/>
                </a:cubicBezTo>
                <a:close/>
                <a:moveTo>
                  <a:pt x="123" y="123"/>
                </a:moveTo>
                <a:cubicBezTo>
                  <a:pt x="119" y="126"/>
                  <a:pt x="113" y="126"/>
                  <a:pt x="110" y="123"/>
                </a:cubicBezTo>
                <a:cubicBezTo>
                  <a:pt x="106" y="119"/>
                  <a:pt x="106" y="113"/>
                  <a:pt x="110" y="109"/>
                </a:cubicBezTo>
                <a:cubicBezTo>
                  <a:pt x="113" y="106"/>
                  <a:pt x="119" y="106"/>
                  <a:pt x="123" y="109"/>
                </a:cubicBezTo>
                <a:cubicBezTo>
                  <a:pt x="127" y="113"/>
                  <a:pt x="127" y="119"/>
                  <a:pt x="123" y="1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54" name="îṣḻíḓê"/>
          <p:cNvSpPr/>
          <p:nvPr/>
        </p:nvSpPr>
        <p:spPr bwMode="auto">
          <a:xfrm>
            <a:off x="6179410" y="2012153"/>
            <a:ext cx="382155" cy="382155"/>
          </a:xfrm>
          <a:custGeom>
            <a:avLst/>
            <a:gdLst>
              <a:gd name="T0" fmla="*/ 182 w 236"/>
              <a:gd name="T1" fmla="*/ 109 h 236"/>
              <a:gd name="T2" fmla="*/ 157 w 236"/>
              <a:gd name="T3" fmla="*/ 103 h 236"/>
              <a:gd name="T4" fmla="*/ 134 w 236"/>
              <a:gd name="T5" fmla="*/ 102 h 236"/>
              <a:gd name="T6" fmla="*/ 120 w 236"/>
              <a:gd name="T7" fmla="*/ 114 h 236"/>
              <a:gd name="T8" fmla="*/ 118 w 236"/>
              <a:gd name="T9" fmla="*/ 129 h 236"/>
              <a:gd name="T10" fmla="*/ 122 w 236"/>
              <a:gd name="T11" fmla="*/ 141 h 236"/>
              <a:gd name="T12" fmla="*/ 135 w 236"/>
              <a:gd name="T13" fmla="*/ 156 h 236"/>
              <a:gd name="T14" fmla="*/ 139 w 236"/>
              <a:gd name="T15" fmla="*/ 185 h 236"/>
              <a:gd name="T16" fmla="*/ 152 w 236"/>
              <a:gd name="T17" fmla="*/ 198 h 236"/>
              <a:gd name="T18" fmla="*/ 169 w 236"/>
              <a:gd name="T19" fmla="*/ 180 h 236"/>
              <a:gd name="T20" fmla="*/ 187 w 236"/>
              <a:gd name="T21" fmla="*/ 150 h 236"/>
              <a:gd name="T22" fmla="*/ 200 w 236"/>
              <a:gd name="T23" fmla="*/ 122 h 236"/>
              <a:gd name="T24" fmla="*/ 182 w 236"/>
              <a:gd name="T25" fmla="*/ 109 h 236"/>
              <a:gd name="T26" fmla="*/ 118 w 236"/>
              <a:gd name="T27" fmla="*/ 0 h 236"/>
              <a:gd name="T28" fmla="*/ 0 w 236"/>
              <a:gd name="T29" fmla="*/ 118 h 236"/>
              <a:gd name="T30" fmla="*/ 118 w 236"/>
              <a:gd name="T31" fmla="*/ 236 h 236"/>
              <a:gd name="T32" fmla="*/ 236 w 236"/>
              <a:gd name="T33" fmla="*/ 118 h 236"/>
              <a:gd name="T34" fmla="*/ 118 w 236"/>
              <a:gd name="T35" fmla="*/ 0 h 236"/>
              <a:gd name="T36" fmla="*/ 126 w 236"/>
              <a:gd name="T37" fmla="*/ 212 h 236"/>
              <a:gd name="T38" fmla="*/ 128 w 236"/>
              <a:gd name="T39" fmla="*/ 208 h 236"/>
              <a:gd name="T40" fmla="*/ 125 w 236"/>
              <a:gd name="T41" fmla="*/ 186 h 236"/>
              <a:gd name="T42" fmla="*/ 105 w 236"/>
              <a:gd name="T43" fmla="*/ 186 h 236"/>
              <a:gd name="T44" fmla="*/ 98 w 236"/>
              <a:gd name="T45" fmla="*/ 207 h 236"/>
              <a:gd name="T46" fmla="*/ 102 w 236"/>
              <a:gd name="T47" fmla="*/ 211 h 236"/>
              <a:gd name="T48" fmla="*/ 34 w 236"/>
              <a:gd name="T49" fmla="*/ 161 h 236"/>
              <a:gd name="T50" fmla="*/ 44 w 236"/>
              <a:gd name="T51" fmla="*/ 157 h 236"/>
              <a:gd name="T52" fmla="*/ 44 w 236"/>
              <a:gd name="T53" fmla="*/ 157 h 236"/>
              <a:gd name="T54" fmla="*/ 81 w 236"/>
              <a:gd name="T55" fmla="*/ 142 h 236"/>
              <a:gd name="T56" fmla="*/ 81 w 236"/>
              <a:gd name="T57" fmla="*/ 118 h 236"/>
              <a:gd name="T58" fmla="*/ 55 w 236"/>
              <a:gd name="T59" fmla="*/ 94 h 236"/>
              <a:gd name="T60" fmla="*/ 28 w 236"/>
              <a:gd name="T61" fmla="*/ 90 h 236"/>
              <a:gd name="T62" fmla="*/ 84 w 236"/>
              <a:gd name="T63" fmla="*/ 30 h 236"/>
              <a:gd name="T64" fmla="*/ 84 w 236"/>
              <a:gd name="T65" fmla="*/ 31 h 236"/>
              <a:gd name="T66" fmla="*/ 102 w 236"/>
              <a:gd name="T67" fmla="*/ 56 h 236"/>
              <a:gd name="T68" fmla="*/ 120 w 236"/>
              <a:gd name="T69" fmla="*/ 79 h 236"/>
              <a:gd name="T70" fmla="*/ 131 w 236"/>
              <a:gd name="T71" fmla="*/ 97 h 236"/>
              <a:gd name="T72" fmla="*/ 146 w 236"/>
              <a:gd name="T73" fmla="*/ 88 h 236"/>
              <a:gd name="T74" fmla="*/ 177 w 236"/>
              <a:gd name="T75" fmla="*/ 66 h 236"/>
              <a:gd name="T76" fmla="*/ 190 w 236"/>
              <a:gd name="T77" fmla="*/ 57 h 236"/>
              <a:gd name="T78" fmla="*/ 212 w 236"/>
              <a:gd name="T79" fmla="*/ 118 h 236"/>
              <a:gd name="T80" fmla="*/ 126 w 236"/>
              <a:gd name="T81" fmla="*/ 21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6" h="236">
                <a:moveTo>
                  <a:pt x="182" y="109"/>
                </a:moveTo>
                <a:cubicBezTo>
                  <a:pt x="172" y="107"/>
                  <a:pt x="161" y="105"/>
                  <a:pt x="157" y="103"/>
                </a:cubicBezTo>
                <a:cubicBezTo>
                  <a:pt x="153" y="102"/>
                  <a:pt x="143" y="101"/>
                  <a:pt x="134" y="102"/>
                </a:cubicBezTo>
                <a:cubicBezTo>
                  <a:pt x="125" y="103"/>
                  <a:pt x="119" y="109"/>
                  <a:pt x="120" y="114"/>
                </a:cubicBezTo>
                <a:cubicBezTo>
                  <a:pt x="121" y="119"/>
                  <a:pt x="120" y="126"/>
                  <a:pt x="118" y="129"/>
                </a:cubicBezTo>
                <a:cubicBezTo>
                  <a:pt x="117" y="132"/>
                  <a:pt x="118" y="138"/>
                  <a:pt x="122" y="141"/>
                </a:cubicBezTo>
                <a:cubicBezTo>
                  <a:pt x="127" y="144"/>
                  <a:pt x="132" y="151"/>
                  <a:pt x="135" y="156"/>
                </a:cubicBezTo>
                <a:cubicBezTo>
                  <a:pt x="138" y="162"/>
                  <a:pt x="140" y="175"/>
                  <a:pt x="139" y="185"/>
                </a:cubicBezTo>
                <a:cubicBezTo>
                  <a:pt x="139" y="195"/>
                  <a:pt x="145" y="201"/>
                  <a:pt x="152" y="198"/>
                </a:cubicBezTo>
                <a:cubicBezTo>
                  <a:pt x="160" y="195"/>
                  <a:pt x="167" y="187"/>
                  <a:pt x="169" y="180"/>
                </a:cubicBezTo>
                <a:cubicBezTo>
                  <a:pt x="171" y="174"/>
                  <a:pt x="179" y="160"/>
                  <a:pt x="187" y="150"/>
                </a:cubicBezTo>
                <a:cubicBezTo>
                  <a:pt x="195" y="140"/>
                  <a:pt x="201" y="127"/>
                  <a:pt x="200" y="122"/>
                </a:cubicBezTo>
                <a:cubicBezTo>
                  <a:pt x="200" y="116"/>
                  <a:pt x="191" y="111"/>
                  <a:pt x="182" y="109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26" y="212"/>
                </a:moveTo>
                <a:cubicBezTo>
                  <a:pt x="127" y="211"/>
                  <a:pt x="128" y="209"/>
                  <a:pt x="128" y="208"/>
                </a:cubicBezTo>
                <a:cubicBezTo>
                  <a:pt x="130" y="201"/>
                  <a:pt x="128" y="191"/>
                  <a:pt x="125" y="186"/>
                </a:cubicBezTo>
                <a:cubicBezTo>
                  <a:pt x="121" y="181"/>
                  <a:pt x="112" y="181"/>
                  <a:pt x="105" y="186"/>
                </a:cubicBezTo>
                <a:cubicBezTo>
                  <a:pt x="97" y="191"/>
                  <a:pt x="94" y="200"/>
                  <a:pt x="98" y="207"/>
                </a:cubicBezTo>
                <a:cubicBezTo>
                  <a:pt x="99" y="208"/>
                  <a:pt x="100" y="210"/>
                  <a:pt x="102" y="211"/>
                </a:cubicBezTo>
                <a:cubicBezTo>
                  <a:pt x="72" y="206"/>
                  <a:pt x="47" y="187"/>
                  <a:pt x="34" y="161"/>
                </a:cubicBezTo>
                <a:cubicBezTo>
                  <a:pt x="37" y="161"/>
                  <a:pt x="40" y="159"/>
                  <a:pt x="44" y="157"/>
                </a:cubicBezTo>
                <a:cubicBezTo>
                  <a:pt x="44" y="157"/>
                  <a:pt x="44" y="157"/>
                  <a:pt x="44" y="157"/>
                </a:cubicBezTo>
                <a:cubicBezTo>
                  <a:pt x="57" y="148"/>
                  <a:pt x="74" y="141"/>
                  <a:pt x="81" y="142"/>
                </a:cubicBezTo>
                <a:cubicBezTo>
                  <a:pt x="89" y="142"/>
                  <a:pt x="89" y="131"/>
                  <a:pt x="81" y="118"/>
                </a:cubicBezTo>
                <a:cubicBezTo>
                  <a:pt x="74" y="105"/>
                  <a:pt x="62" y="94"/>
                  <a:pt x="55" y="94"/>
                </a:cubicBezTo>
                <a:cubicBezTo>
                  <a:pt x="48" y="94"/>
                  <a:pt x="36" y="92"/>
                  <a:pt x="28" y="90"/>
                </a:cubicBezTo>
                <a:cubicBezTo>
                  <a:pt x="37" y="62"/>
                  <a:pt x="58" y="41"/>
                  <a:pt x="84" y="30"/>
                </a:cubicBezTo>
                <a:cubicBezTo>
                  <a:pt x="84" y="31"/>
                  <a:pt x="84" y="31"/>
                  <a:pt x="84" y="31"/>
                </a:cubicBezTo>
                <a:cubicBezTo>
                  <a:pt x="86" y="39"/>
                  <a:pt x="95" y="50"/>
                  <a:pt x="102" y="56"/>
                </a:cubicBezTo>
                <a:cubicBezTo>
                  <a:pt x="110" y="62"/>
                  <a:pt x="118" y="72"/>
                  <a:pt x="120" y="79"/>
                </a:cubicBezTo>
                <a:cubicBezTo>
                  <a:pt x="122" y="85"/>
                  <a:pt x="127" y="93"/>
                  <a:pt x="131" y="97"/>
                </a:cubicBezTo>
                <a:cubicBezTo>
                  <a:pt x="136" y="100"/>
                  <a:pt x="142" y="96"/>
                  <a:pt x="146" y="88"/>
                </a:cubicBezTo>
                <a:cubicBezTo>
                  <a:pt x="150" y="80"/>
                  <a:pt x="164" y="70"/>
                  <a:pt x="177" y="66"/>
                </a:cubicBezTo>
                <a:cubicBezTo>
                  <a:pt x="183" y="64"/>
                  <a:pt x="187" y="61"/>
                  <a:pt x="190" y="57"/>
                </a:cubicBezTo>
                <a:cubicBezTo>
                  <a:pt x="204" y="74"/>
                  <a:pt x="212" y="95"/>
                  <a:pt x="212" y="118"/>
                </a:cubicBezTo>
                <a:cubicBezTo>
                  <a:pt x="212" y="168"/>
                  <a:pt x="174" y="208"/>
                  <a:pt x="126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ea typeface="微软雅黑" panose="020B0503020204020204" pitchFamily="34" charset="-122"/>
            </a:endParaRPr>
          </a:p>
        </p:txBody>
      </p:sp>
      <p:grpSp>
        <p:nvGrpSpPr>
          <p:cNvPr id="55" name="îšḷíḋê"/>
          <p:cNvGrpSpPr/>
          <p:nvPr/>
        </p:nvGrpSpPr>
        <p:grpSpPr>
          <a:xfrm>
            <a:off x="1739125" y="3857468"/>
            <a:ext cx="1756582" cy="841774"/>
            <a:chOff x="1343472" y="4551510"/>
            <a:chExt cx="1741779" cy="992905"/>
          </a:xfrm>
        </p:grpSpPr>
        <p:sp>
          <p:nvSpPr>
            <p:cNvPr id="56" name="iṣ1íḋé"/>
            <p:cNvSpPr txBox="1"/>
            <p:nvPr/>
          </p:nvSpPr>
          <p:spPr bwMode="auto">
            <a:xfrm>
              <a:off x="1343472" y="4551510"/>
              <a:ext cx="1741779" cy="425111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b" anchorCtr="1">
              <a:normAutofit/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前端：</a:t>
              </a:r>
              <a:r>
                <a:rPr lang="en-US" altLang="zh-CN" sz="1600" b="1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OKHttp</a:t>
              </a:r>
              <a:r>
                <a:rPr lang="zh-CN" altLang="en-US" sz="1600" b="1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框架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buClr>
                  <a:prstClr val="white"/>
                </a:buClr>
                <a:defRPr/>
              </a:pPr>
              <a:endParaRPr lang="en-US" altLang="zh-CN" sz="1600" b="1" dirty="0">
                <a:solidFill>
                  <a:schemeClr val="accent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7" name="îṩlíḋè"/>
            <p:cNvSpPr txBox="1"/>
            <p:nvPr/>
          </p:nvSpPr>
          <p:spPr bwMode="auto">
            <a:xfrm>
              <a:off x="1343472" y="4976621"/>
              <a:ext cx="1741779" cy="567794"/>
            </a:xfrm>
            <a:prstGeom prst="rect">
              <a:avLst/>
            </a:prstGeom>
          </p:spPr>
          <p:txBody>
            <a:bodyPr wrap="square" lIns="0" tIns="0" rIns="0" bIns="0" anchor="ctr" anchorCtr="1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  <a:defRPr/>
              </a:pPr>
              <a:endParaRPr lang="zh-CN" altLang="en-US" sz="8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59" name="ïṣḻiḑê"/>
          <p:cNvSpPr txBox="1"/>
          <p:nvPr/>
        </p:nvSpPr>
        <p:spPr bwMode="auto">
          <a:xfrm>
            <a:off x="5492115" y="1495425"/>
            <a:ext cx="1756410" cy="20320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b" anchorCtr="1">
            <a:noAutofit/>
          </a:bodyPr>
          <a:lstStyle/>
          <a:p>
            <a:pPr algn="ctr">
              <a:buClr>
                <a:prstClr val="white"/>
              </a:buClr>
              <a:defRPr/>
            </a:pPr>
            <a:r>
              <a:rPr lang="zh-CN" altLang="en-US" sz="1600" b="1" dirty="0">
                <a:solidFill>
                  <a:schemeClr val="accent2">
                    <a:lumMod val="100000"/>
                  </a:schemeClr>
                </a:solidFill>
                <a:ea typeface="微软雅黑" panose="020B0503020204020204" pitchFamily="34" charset="-122"/>
              </a:rPr>
              <a:t>后端：</a:t>
            </a:r>
            <a:r>
              <a:rPr lang="en-US" altLang="zh-CN" sz="1600" b="1" dirty="0">
                <a:solidFill>
                  <a:schemeClr val="accent2">
                    <a:lumMod val="100000"/>
                  </a:schemeClr>
                </a:solidFill>
                <a:ea typeface="微软雅黑" panose="020B0503020204020204" pitchFamily="34" charset="-122"/>
              </a:rPr>
              <a:t>Django</a:t>
            </a:r>
            <a:r>
              <a:rPr lang="zh-CN" altLang="en-US" sz="1600" b="1" dirty="0">
                <a:solidFill>
                  <a:schemeClr val="accent2">
                    <a:lumMod val="100000"/>
                  </a:schemeClr>
                </a:solidFill>
                <a:ea typeface="微软雅黑" panose="020B0503020204020204" pitchFamily="34" charset="-122"/>
              </a:rPr>
              <a:t>框架</a:t>
            </a:r>
            <a:endParaRPr lang="zh-CN" altLang="en-US" sz="1600" b="1" dirty="0">
              <a:solidFill>
                <a:schemeClr val="accent2">
                  <a:lumMod val="10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37790" y="4217670"/>
            <a:ext cx="49904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数据传送的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为：主机号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端口号 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本机的主机号为：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172.24.17.98    Django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框架默认端口号为：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8000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98880" y="498475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前后端连接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500"/>
                            </p:stCondLst>
                            <p:childTnLst>
                              <p:par>
                                <p:cTn id="10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500"/>
                            </p:stCondLst>
                            <p:childTnLst>
                              <p:par>
                                <p:cTn id="10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/>
      <p:bldP spid="53" grpId="0" animBg="1"/>
      <p:bldP spid="54" grpId="0" animBg="1"/>
      <p:bldP spid="59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>
            <a:off x="-653851" y="434517"/>
            <a:ext cx="1859519" cy="2864986"/>
            <a:chOff x="-167559" y="2273153"/>
            <a:chExt cx="2485090" cy="3828811"/>
          </a:xfrm>
        </p:grpSpPr>
        <p:sp>
          <p:nvSpPr>
            <p:cNvPr id="91" name="矩形 90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5748655" y="1193800"/>
            <a:ext cx="29864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OkHttp框架：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创建OkHttpClient客户端对象client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实例化request对象，定好u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请求链接、post请求方式和RequestBody请求体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3.object转化为Json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4.在CallBack的onResponse方法中对后端返回的数据进行判断，对应转化为坐着、站着、走着、跑着、上楼、下楼六种状态并实时更新在屏幕上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7740" y="1193800"/>
            <a:ext cx="4725035" cy="35674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71905" y="494665"/>
            <a:ext cx="130365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OkHttp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íŝļïďè"/>
          <p:cNvSpPr txBox="1"/>
          <p:nvPr/>
        </p:nvSpPr>
        <p:spPr>
          <a:xfrm>
            <a:off x="661126" y="3597951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项目简介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275856" y="-34060"/>
            <a:ext cx="2592288" cy="1742048"/>
            <a:chOff x="3275856" y="-34060"/>
            <a:chExt cx="2592288" cy="1742048"/>
          </a:xfrm>
        </p:grpSpPr>
        <p:grpSp>
          <p:nvGrpSpPr>
            <p:cNvPr id="41" name="组合 40"/>
            <p:cNvGrpSpPr/>
            <p:nvPr/>
          </p:nvGrpSpPr>
          <p:grpSpPr>
            <a:xfrm>
              <a:off x="3275856" y="-34060"/>
              <a:ext cx="2592288" cy="1742048"/>
              <a:chOff x="1410990" y="-452586"/>
              <a:chExt cx="6322020" cy="4248474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2915816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6084168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矩形 43"/>
              <p:cNvSpPr/>
              <p:nvPr/>
            </p:nvSpPr>
            <p:spPr>
              <a:xfrm>
                <a:off x="1410990" y="1347614"/>
                <a:ext cx="6322020" cy="2448274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547664" y="1493020"/>
                <a:ext cx="6048672" cy="2157460"/>
              </a:xfrm>
              <a:prstGeom prst="rect">
                <a:avLst/>
              </a:prstGeom>
              <a:noFill/>
              <a:ln w="381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íṧľïďé"/>
            <p:cNvSpPr txBox="1"/>
            <p:nvPr/>
          </p:nvSpPr>
          <p:spPr>
            <a:xfrm>
              <a:off x="3634115" y="1007319"/>
              <a:ext cx="2032305" cy="340295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2800" dirty="0">
                  <a:solidFill>
                    <a:srgbClr val="5161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CONTENTS</a:t>
              </a:r>
              <a:endParaRPr lang="en-US" altLang="zh-CN" sz="2800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-514977" y="2247431"/>
            <a:ext cx="2473660" cy="3854533"/>
            <a:chOff x="-156129" y="2247431"/>
            <a:chExt cx="2473660" cy="3854533"/>
          </a:xfrm>
        </p:grpSpPr>
        <p:sp>
          <p:nvSpPr>
            <p:cNvPr id="10" name="矩形 9"/>
            <p:cNvSpPr/>
            <p:nvPr/>
          </p:nvSpPr>
          <p:spPr>
            <a:xfrm rot="2625908">
              <a:off x="-15612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335352" y="2247431"/>
              <a:ext cx="982179" cy="1040179"/>
              <a:chOff x="1335352" y="2247431"/>
              <a:chExt cx="982179" cy="1040179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íṧľïďé"/>
              <p:cNvSpPr txBox="1"/>
              <p:nvPr/>
            </p:nvSpPr>
            <p:spPr>
              <a:xfrm>
                <a:off x="1548471" y="2247431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72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72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74" name="íŝļïďè"/>
          <p:cNvSpPr txBox="1"/>
          <p:nvPr/>
        </p:nvSpPr>
        <p:spPr>
          <a:xfrm>
            <a:off x="2711153" y="3597951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项目实现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1562355" y="2256321"/>
            <a:ext cx="2473660" cy="3845643"/>
            <a:chOff x="-156129" y="2247431"/>
            <a:chExt cx="2473660" cy="3845643"/>
          </a:xfrm>
        </p:grpSpPr>
        <p:sp>
          <p:nvSpPr>
            <p:cNvPr id="77" name="矩形 76"/>
            <p:cNvSpPr/>
            <p:nvPr/>
          </p:nvSpPr>
          <p:spPr>
            <a:xfrm rot="2625908">
              <a:off x="-156129" y="226426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1335352" y="2247431"/>
              <a:ext cx="982179" cy="1040179"/>
              <a:chOff x="1335352" y="2247431"/>
              <a:chExt cx="982179" cy="1040179"/>
            </a:xfrm>
          </p:grpSpPr>
          <p:sp>
            <p:nvSpPr>
              <p:cNvPr id="79" name="矩形 78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íṧľïďé"/>
              <p:cNvSpPr txBox="1"/>
              <p:nvPr/>
            </p:nvSpPr>
            <p:spPr>
              <a:xfrm>
                <a:off x="1431771" y="2247431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72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72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82" name="íŝļïďè"/>
          <p:cNvSpPr txBox="1"/>
          <p:nvPr/>
        </p:nvSpPr>
        <p:spPr>
          <a:xfrm>
            <a:off x="4761180" y="3597951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项目展示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3582537" y="2247431"/>
            <a:ext cx="2485090" cy="3854533"/>
            <a:chOff x="-167559" y="2247431"/>
            <a:chExt cx="2485090" cy="3854533"/>
          </a:xfrm>
        </p:grpSpPr>
        <p:sp>
          <p:nvSpPr>
            <p:cNvPr id="85" name="矩形 84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1335352" y="2247431"/>
              <a:ext cx="982179" cy="1040179"/>
              <a:chOff x="1335352" y="2247431"/>
              <a:chExt cx="982179" cy="1040179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íṧľïďé"/>
              <p:cNvSpPr txBox="1"/>
              <p:nvPr/>
            </p:nvSpPr>
            <p:spPr>
              <a:xfrm>
                <a:off x="1432359" y="2247431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72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03</a:t>
                </a:r>
                <a:endParaRPr lang="en-US" altLang="zh-CN" sz="72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90" name="íŝļïďè"/>
          <p:cNvSpPr txBox="1"/>
          <p:nvPr/>
        </p:nvSpPr>
        <p:spPr>
          <a:xfrm>
            <a:off x="6811207" y="3597951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总结感悟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5632564" y="2247431"/>
            <a:ext cx="2485090" cy="3854533"/>
            <a:chOff x="-167559" y="2247431"/>
            <a:chExt cx="2485090" cy="3854533"/>
          </a:xfrm>
        </p:grpSpPr>
        <p:sp>
          <p:nvSpPr>
            <p:cNvPr id="93" name="矩形 92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1335352" y="2247431"/>
              <a:ext cx="982179" cy="1040179"/>
              <a:chOff x="1335352" y="2247431"/>
              <a:chExt cx="982179" cy="1040179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íṧľïďé"/>
              <p:cNvSpPr txBox="1"/>
              <p:nvPr/>
            </p:nvSpPr>
            <p:spPr>
              <a:xfrm>
                <a:off x="1446873" y="2247431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72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04</a:t>
                </a:r>
                <a:endParaRPr lang="en-US" altLang="zh-CN" sz="72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10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4" grpId="0"/>
          <p:bldP spid="82" grpId="0"/>
          <p:bldP spid="9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10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4" grpId="0"/>
          <p:bldP spid="82" grpId="0"/>
          <p:bldP spid="90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>
            <a:off x="-653851" y="434517"/>
            <a:ext cx="1859519" cy="2864986"/>
            <a:chOff x="-167559" y="2273153"/>
            <a:chExt cx="2485090" cy="3828811"/>
          </a:xfrm>
        </p:grpSpPr>
        <p:sp>
          <p:nvSpPr>
            <p:cNvPr id="91" name="矩形 90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5748655" y="1193800"/>
            <a:ext cx="298640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Django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首先判断请求方式是否为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我们得到的前端数据为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类型的，我们在经过转化之后，将其转化为字典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轴加速度，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轴加速度，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轴加速度放入模型训练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返回响应，一个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型的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label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1270" y="1163955"/>
            <a:ext cx="3661410" cy="33299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81430" y="485140"/>
            <a:ext cx="12947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Django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ŝlidè"/>
          <p:cNvSpPr/>
          <p:nvPr/>
        </p:nvSpPr>
        <p:spPr bwMode="auto">
          <a:xfrm>
            <a:off x="6090713" y="1770720"/>
            <a:ext cx="1878940" cy="1878940"/>
          </a:xfrm>
          <a:prstGeom prst="ellipse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8889" r="-38889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îşļïďe"/>
          <p:cNvSpPr/>
          <p:nvPr/>
        </p:nvSpPr>
        <p:spPr bwMode="auto">
          <a:xfrm>
            <a:off x="6308048" y="1988056"/>
            <a:ext cx="1444270" cy="1444269"/>
          </a:xfrm>
          <a:prstGeom prst="ellipse">
            <a:avLst/>
          </a:prstGeom>
          <a:solidFill>
            <a:schemeClr val="bg1">
              <a:alpha val="80000"/>
            </a:schemeClr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ïṣlïḋè"/>
          <p:cNvSpPr/>
          <p:nvPr/>
        </p:nvSpPr>
        <p:spPr bwMode="auto">
          <a:xfrm>
            <a:off x="1157795" y="1770720"/>
            <a:ext cx="1878940" cy="1878940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6162" r="-2616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îsľiḍê"/>
          <p:cNvSpPr/>
          <p:nvPr/>
        </p:nvSpPr>
        <p:spPr bwMode="auto">
          <a:xfrm>
            <a:off x="1375130" y="1988056"/>
            <a:ext cx="1444270" cy="1444269"/>
          </a:xfrm>
          <a:prstGeom prst="ellipse">
            <a:avLst/>
          </a:prstGeom>
          <a:solidFill>
            <a:schemeClr val="bg1">
              <a:alpha val="80000"/>
            </a:schemeClr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íṧḻiḓè"/>
          <p:cNvSpPr txBox="1"/>
          <p:nvPr/>
        </p:nvSpPr>
        <p:spPr>
          <a:xfrm>
            <a:off x="1508333" y="2528357"/>
            <a:ext cx="1201747" cy="216282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13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模型选择 </a:t>
            </a:r>
            <a:endParaRPr lang="zh-CN" altLang="en-US" sz="600" b="1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isļíḋê"/>
          <p:cNvSpPr txBox="1"/>
          <p:nvPr/>
        </p:nvSpPr>
        <p:spPr>
          <a:xfrm>
            <a:off x="1508333" y="2819727"/>
            <a:ext cx="1201747" cy="383535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ctr" anchorCtr="1">
            <a:normAutofit/>
          </a:bodyPr>
          <a:lstStyle/>
          <a:p>
            <a:pPr lvl="0" algn="ctr">
              <a:lnSpc>
                <a:spcPct val="120000"/>
              </a:lnSpc>
              <a:buSzPct val="25000"/>
            </a:pPr>
            <a:r>
              <a:rPr lang="en-US" altLang="zh-CN" sz="12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libsvm</a:t>
            </a:r>
            <a:r>
              <a:rPr lang="zh-CN" altLang="en-US" sz="12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</a:t>
            </a:r>
            <a:endParaRPr lang="zh-CN" altLang="en-US" sz="1200" b="0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îşḷíḓé"/>
          <p:cNvSpPr txBox="1"/>
          <p:nvPr/>
        </p:nvSpPr>
        <p:spPr>
          <a:xfrm>
            <a:off x="3167015" y="2528357"/>
            <a:ext cx="1201747" cy="216282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13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模型训练 </a:t>
            </a:r>
            <a:endParaRPr lang="zh-CN" altLang="en-US" sz="600" b="1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íṣļîḋê"/>
          <p:cNvSpPr txBox="1"/>
          <p:nvPr/>
        </p:nvSpPr>
        <p:spPr>
          <a:xfrm>
            <a:off x="3166745" y="2820670"/>
            <a:ext cx="1202055" cy="503555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ctr" anchorCtr="1">
            <a:normAutofit lnSpcReduction="20000"/>
          </a:bodyPr>
          <a:lstStyle/>
          <a:p>
            <a:pPr lvl="0" algn="ctr">
              <a:lnSpc>
                <a:spcPct val="120000"/>
              </a:lnSpc>
              <a:buSzPct val="25000"/>
            </a:pPr>
            <a:r>
              <a:rPr lang="zh-CN" altLang="en-US" sz="9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WISDM_ar_latest.tar.gz 数据集</a:t>
            </a:r>
            <a:endParaRPr lang="zh-CN" altLang="en-US" sz="900" b="0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iṣlíḑe"/>
          <p:cNvSpPr txBox="1"/>
          <p:nvPr/>
        </p:nvSpPr>
        <p:spPr>
          <a:xfrm>
            <a:off x="4818895" y="2502322"/>
            <a:ext cx="1201747" cy="216282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1300" b="1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模型预测</a:t>
            </a:r>
            <a:endParaRPr lang="zh-CN" altLang="en-US" sz="1300" b="1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ïş1iḑe"/>
          <p:cNvSpPr txBox="1"/>
          <p:nvPr/>
        </p:nvSpPr>
        <p:spPr>
          <a:xfrm>
            <a:off x="4819015" y="2719070"/>
            <a:ext cx="1202055" cy="677545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ctr" anchorCtr="1">
            <a:noAutofit/>
          </a:bodyPr>
          <a:lstStyle/>
          <a:p>
            <a:pPr lvl="0" algn="ctr">
              <a:lnSpc>
                <a:spcPct val="120000"/>
              </a:lnSpc>
              <a:buSzPct val="25000"/>
            </a:pPr>
            <a:r>
              <a:rPr lang="zh-CN" altLang="en-US" sz="9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预测六种步态，将</a:t>
            </a:r>
            <a:r>
              <a:rPr lang="en-US" altLang="zh-CN" sz="9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label</a:t>
            </a:r>
            <a:r>
              <a:rPr lang="zh-CN" altLang="en-US" sz="9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值传给前端</a:t>
            </a:r>
            <a:endParaRPr lang="zh-CN" altLang="en-US" sz="900" b="0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iṧḻïďe"/>
          <p:cNvSpPr txBox="1"/>
          <p:nvPr/>
        </p:nvSpPr>
        <p:spPr>
          <a:xfrm>
            <a:off x="6442136" y="2528357"/>
            <a:ext cx="1201747" cy="216282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13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模型评估 </a:t>
            </a:r>
            <a:endParaRPr lang="zh-CN" altLang="en-US" sz="600" b="1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ïsḻîḍé"/>
          <p:cNvSpPr txBox="1"/>
          <p:nvPr/>
        </p:nvSpPr>
        <p:spPr>
          <a:xfrm>
            <a:off x="6442136" y="2754957"/>
            <a:ext cx="1201747" cy="383535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ctr" anchorCtr="1">
            <a:noAutofit/>
          </a:bodyPr>
          <a:lstStyle/>
          <a:p>
            <a:pPr lvl="0" algn="ctr">
              <a:lnSpc>
                <a:spcPct val="120000"/>
              </a:lnSpc>
              <a:buSzPct val="25000"/>
            </a:pPr>
            <a:r>
              <a:rPr lang="en-US" altLang="zh-CN" sz="1200" b="0" i="0" u="none" strike="noStrike" cap="none" baseline="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accuary=80%</a:t>
            </a:r>
            <a:endParaRPr lang="en-US" altLang="zh-CN" sz="1200" b="0" i="0" u="none" strike="noStrike" cap="none" baseline="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814096" y="1779662"/>
            <a:ext cx="3519900" cy="1876406"/>
            <a:chOff x="2814096" y="2252197"/>
            <a:chExt cx="3519900" cy="1876406"/>
          </a:xfrm>
        </p:grpSpPr>
        <p:sp>
          <p:nvSpPr>
            <p:cNvPr id="18" name="iślidè"/>
            <p:cNvSpPr/>
            <p:nvPr/>
          </p:nvSpPr>
          <p:spPr>
            <a:xfrm>
              <a:off x="2814096" y="2252197"/>
              <a:ext cx="1878940" cy="9393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ïŝļiďe"/>
            <p:cNvSpPr/>
            <p:nvPr/>
          </p:nvSpPr>
          <p:spPr>
            <a:xfrm>
              <a:off x="4455056" y="3189218"/>
              <a:ext cx="1878940" cy="93938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814096" y="1779662"/>
            <a:ext cx="3519900" cy="1876406"/>
            <a:chOff x="2814096" y="2252197"/>
            <a:chExt cx="3519900" cy="1876406"/>
          </a:xfrm>
        </p:grpSpPr>
        <p:sp>
          <p:nvSpPr>
            <p:cNvPr id="20" name="iŝļíḓè"/>
            <p:cNvSpPr/>
            <p:nvPr/>
          </p:nvSpPr>
          <p:spPr>
            <a:xfrm>
              <a:off x="4455056" y="2252197"/>
              <a:ext cx="1878940" cy="9393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ïṩľídê"/>
            <p:cNvSpPr/>
            <p:nvPr/>
          </p:nvSpPr>
          <p:spPr>
            <a:xfrm>
              <a:off x="2814096" y="3189218"/>
              <a:ext cx="1878940" cy="93938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îṣḷîḓe"/>
          <p:cNvSpPr/>
          <p:nvPr/>
        </p:nvSpPr>
        <p:spPr>
          <a:xfrm>
            <a:off x="6900793" y="2210203"/>
            <a:ext cx="261202" cy="2611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7500" y="52500"/>
                </a:moveTo>
                <a:lnTo>
                  <a:pt x="116250" y="52500"/>
                </a:lnTo>
                <a:cubicBezTo>
                  <a:pt x="115783" y="39372"/>
                  <a:pt x="110861" y="28088"/>
                  <a:pt x="101483" y="18633"/>
                </a:cubicBezTo>
                <a:cubicBezTo>
                  <a:pt x="92111" y="9183"/>
                  <a:pt x="80777" y="4216"/>
                  <a:pt x="67500" y="3750"/>
                </a:cubicBezTo>
                <a:cubicBezTo>
                  <a:pt x="67500" y="3750"/>
                  <a:pt x="67500" y="52500"/>
                  <a:pt x="67500" y="52500"/>
                </a:cubicBezTo>
                <a:close/>
                <a:moveTo>
                  <a:pt x="63750" y="54377"/>
                </a:moveTo>
                <a:lnTo>
                  <a:pt x="63750" y="1872"/>
                </a:lnTo>
                <a:cubicBezTo>
                  <a:pt x="63750" y="627"/>
                  <a:pt x="64372" y="0"/>
                  <a:pt x="65627" y="0"/>
                </a:cubicBezTo>
                <a:cubicBezTo>
                  <a:pt x="80627" y="0"/>
                  <a:pt x="93433" y="5311"/>
                  <a:pt x="104061" y="15938"/>
                </a:cubicBezTo>
                <a:cubicBezTo>
                  <a:pt x="114688" y="26566"/>
                  <a:pt x="120000" y="39372"/>
                  <a:pt x="120000" y="54377"/>
                </a:cubicBezTo>
                <a:cubicBezTo>
                  <a:pt x="120000" y="55783"/>
                  <a:pt x="119372" y="56405"/>
                  <a:pt x="118122" y="56250"/>
                </a:cubicBezTo>
                <a:lnTo>
                  <a:pt x="65627" y="56250"/>
                </a:lnTo>
                <a:cubicBezTo>
                  <a:pt x="64372" y="56405"/>
                  <a:pt x="63750" y="55783"/>
                  <a:pt x="63750" y="54377"/>
                </a:cubicBezTo>
                <a:close/>
                <a:moveTo>
                  <a:pt x="18283" y="101716"/>
                </a:moveTo>
                <a:cubicBezTo>
                  <a:pt x="27966" y="111411"/>
                  <a:pt x="40000" y="116250"/>
                  <a:pt x="54372" y="116250"/>
                </a:cubicBezTo>
                <a:cubicBezTo>
                  <a:pt x="67500" y="116250"/>
                  <a:pt x="79061" y="111411"/>
                  <a:pt x="89061" y="101716"/>
                </a:cubicBezTo>
                <a:cubicBezTo>
                  <a:pt x="99061" y="92033"/>
                  <a:pt x="104372" y="80627"/>
                  <a:pt x="105000" y="67500"/>
                </a:cubicBezTo>
                <a:lnTo>
                  <a:pt x="54372" y="67500"/>
                </a:lnTo>
                <a:cubicBezTo>
                  <a:pt x="53122" y="67655"/>
                  <a:pt x="52500" y="67033"/>
                  <a:pt x="52500" y="65627"/>
                </a:cubicBezTo>
                <a:lnTo>
                  <a:pt x="52500" y="15000"/>
                </a:lnTo>
                <a:cubicBezTo>
                  <a:pt x="38905" y="15466"/>
                  <a:pt x="27383" y="20627"/>
                  <a:pt x="17927" y="30466"/>
                </a:cubicBezTo>
                <a:cubicBezTo>
                  <a:pt x="8472" y="40311"/>
                  <a:pt x="3750" y="52033"/>
                  <a:pt x="3750" y="65627"/>
                </a:cubicBezTo>
                <a:cubicBezTo>
                  <a:pt x="3750" y="80000"/>
                  <a:pt x="8588" y="92033"/>
                  <a:pt x="18283" y="101716"/>
                </a:cubicBezTo>
                <a:close/>
                <a:moveTo>
                  <a:pt x="92461" y="103711"/>
                </a:moveTo>
                <a:cubicBezTo>
                  <a:pt x="81600" y="114566"/>
                  <a:pt x="68905" y="120000"/>
                  <a:pt x="54372" y="120000"/>
                </a:cubicBezTo>
                <a:cubicBezTo>
                  <a:pt x="38905" y="120000"/>
                  <a:pt x="25977" y="114805"/>
                  <a:pt x="15583" y="104416"/>
                </a:cubicBezTo>
                <a:cubicBezTo>
                  <a:pt x="5194" y="94022"/>
                  <a:pt x="0" y="81094"/>
                  <a:pt x="0" y="65627"/>
                </a:cubicBezTo>
                <a:cubicBezTo>
                  <a:pt x="0" y="50627"/>
                  <a:pt x="5311" y="37816"/>
                  <a:pt x="15938" y="27188"/>
                </a:cubicBezTo>
                <a:cubicBezTo>
                  <a:pt x="26561" y="16561"/>
                  <a:pt x="39372" y="11250"/>
                  <a:pt x="54372" y="11250"/>
                </a:cubicBezTo>
                <a:cubicBezTo>
                  <a:pt x="55622" y="11250"/>
                  <a:pt x="56250" y="11877"/>
                  <a:pt x="56250" y="13122"/>
                </a:cubicBezTo>
                <a:lnTo>
                  <a:pt x="56250" y="63750"/>
                </a:lnTo>
                <a:lnTo>
                  <a:pt x="106877" y="63750"/>
                </a:lnTo>
                <a:cubicBezTo>
                  <a:pt x="108122" y="63750"/>
                  <a:pt x="108750" y="64377"/>
                  <a:pt x="108750" y="65627"/>
                </a:cubicBezTo>
                <a:cubicBezTo>
                  <a:pt x="108750" y="80155"/>
                  <a:pt x="103316" y="92855"/>
                  <a:pt x="92461" y="1037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ïṩ1îḋe"/>
          <p:cNvSpPr/>
          <p:nvPr/>
        </p:nvSpPr>
        <p:spPr>
          <a:xfrm>
            <a:off x="1922108" y="2202027"/>
            <a:ext cx="342828" cy="2611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7144" y="56250"/>
                </a:moveTo>
                <a:lnTo>
                  <a:pt x="42855" y="56250"/>
                </a:lnTo>
                <a:lnTo>
                  <a:pt x="42855" y="69377"/>
                </a:lnTo>
                <a:cubicBezTo>
                  <a:pt x="42855" y="70627"/>
                  <a:pt x="43333" y="71250"/>
                  <a:pt x="44283" y="71250"/>
                </a:cubicBezTo>
                <a:lnTo>
                  <a:pt x="75716" y="71250"/>
                </a:lnTo>
                <a:cubicBezTo>
                  <a:pt x="76666" y="71250"/>
                  <a:pt x="77144" y="70627"/>
                  <a:pt x="77144" y="69377"/>
                </a:cubicBezTo>
                <a:cubicBezTo>
                  <a:pt x="77144" y="69377"/>
                  <a:pt x="77144" y="56250"/>
                  <a:pt x="77144" y="56250"/>
                </a:cubicBezTo>
                <a:close/>
                <a:moveTo>
                  <a:pt x="75716" y="0"/>
                </a:moveTo>
                <a:cubicBezTo>
                  <a:pt x="76905" y="0"/>
                  <a:pt x="77916" y="550"/>
                  <a:pt x="78750" y="1638"/>
                </a:cubicBezTo>
                <a:cubicBezTo>
                  <a:pt x="79583" y="2733"/>
                  <a:pt x="80000" y="4066"/>
                  <a:pt x="80000" y="5622"/>
                </a:cubicBezTo>
                <a:lnTo>
                  <a:pt x="80000" y="20627"/>
                </a:lnTo>
                <a:cubicBezTo>
                  <a:pt x="80000" y="21877"/>
                  <a:pt x="79522" y="22500"/>
                  <a:pt x="78572" y="22500"/>
                </a:cubicBezTo>
                <a:cubicBezTo>
                  <a:pt x="77616" y="22500"/>
                  <a:pt x="77144" y="21877"/>
                  <a:pt x="77144" y="20627"/>
                </a:cubicBezTo>
                <a:lnTo>
                  <a:pt x="77144" y="5622"/>
                </a:lnTo>
                <a:cubicBezTo>
                  <a:pt x="77144" y="4377"/>
                  <a:pt x="76666" y="3750"/>
                  <a:pt x="75716" y="3750"/>
                </a:cubicBezTo>
                <a:lnTo>
                  <a:pt x="44283" y="3750"/>
                </a:lnTo>
                <a:cubicBezTo>
                  <a:pt x="43333" y="3750"/>
                  <a:pt x="42855" y="4377"/>
                  <a:pt x="42855" y="5622"/>
                </a:cubicBezTo>
                <a:lnTo>
                  <a:pt x="42855" y="20627"/>
                </a:lnTo>
                <a:cubicBezTo>
                  <a:pt x="42855" y="21877"/>
                  <a:pt x="42377" y="22500"/>
                  <a:pt x="41427" y="22500"/>
                </a:cubicBezTo>
                <a:cubicBezTo>
                  <a:pt x="40472" y="22500"/>
                  <a:pt x="40000" y="21877"/>
                  <a:pt x="40000" y="20627"/>
                </a:cubicBezTo>
                <a:lnTo>
                  <a:pt x="40000" y="5622"/>
                </a:lnTo>
                <a:cubicBezTo>
                  <a:pt x="40000" y="4066"/>
                  <a:pt x="40416" y="2733"/>
                  <a:pt x="41250" y="1638"/>
                </a:cubicBezTo>
                <a:cubicBezTo>
                  <a:pt x="42083" y="550"/>
                  <a:pt x="43094" y="0"/>
                  <a:pt x="44283" y="0"/>
                </a:cubicBezTo>
                <a:cubicBezTo>
                  <a:pt x="44283" y="0"/>
                  <a:pt x="75716" y="0"/>
                  <a:pt x="75716" y="0"/>
                </a:cubicBezTo>
                <a:close/>
                <a:moveTo>
                  <a:pt x="117144" y="31872"/>
                </a:moveTo>
                <a:cubicBezTo>
                  <a:pt x="117144" y="30627"/>
                  <a:pt x="116666" y="30000"/>
                  <a:pt x="115716" y="30000"/>
                </a:cubicBezTo>
                <a:lnTo>
                  <a:pt x="4283" y="30000"/>
                </a:lnTo>
                <a:cubicBezTo>
                  <a:pt x="3333" y="30000"/>
                  <a:pt x="2855" y="30627"/>
                  <a:pt x="2855" y="31872"/>
                </a:cubicBezTo>
                <a:lnTo>
                  <a:pt x="2855" y="52500"/>
                </a:lnTo>
                <a:lnTo>
                  <a:pt x="117144" y="52500"/>
                </a:lnTo>
                <a:cubicBezTo>
                  <a:pt x="117144" y="52500"/>
                  <a:pt x="117144" y="31872"/>
                  <a:pt x="117144" y="31872"/>
                </a:cubicBezTo>
                <a:close/>
                <a:moveTo>
                  <a:pt x="120000" y="65627"/>
                </a:moveTo>
                <a:lnTo>
                  <a:pt x="120000" y="114377"/>
                </a:lnTo>
                <a:cubicBezTo>
                  <a:pt x="120000" y="115933"/>
                  <a:pt x="119583" y="117266"/>
                  <a:pt x="118750" y="118361"/>
                </a:cubicBezTo>
                <a:cubicBezTo>
                  <a:pt x="117916" y="119450"/>
                  <a:pt x="116905" y="120000"/>
                  <a:pt x="115716" y="120000"/>
                </a:cubicBezTo>
                <a:lnTo>
                  <a:pt x="4283" y="120000"/>
                </a:lnTo>
                <a:cubicBezTo>
                  <a:pt x="3094" y="120000"/>
                  <a:pt x="2083" y="119450"/>
                  <a:pt x="1250" y="118361"/>
                </a:cubicBezTo>
                <a:cubicBezTo>
                  <a:pt x="416" y="117266"/>
                  <a:pt x="0" y="115933"/>
                  <a:pt x="0" y="114377"/>
                </a:cubicBezTo>
                <a:lnTo>
                  <a:pt x="0" y="65627"/>
                </a:lnTo>
                <a:cubicBezTo>
                  <a:pt x="0" y="64377"/>
                  <a:pt x="472" y="63750"/>
                  <a:pt x="1427" y="63750"/>
                </a:cubicBezTo>
                <a:cubicBezTo>
                  <a:pt x="2377" y="63750"/>
                  <a:pt x="2855" y="64377"/>
                  <a:pt x="2855" y="65627"/>
                </a:cubicBezTo>
                <a:lnTo>
                  <a:pt x="2855" y="114377"/>
                </a:lnTo>
                <a:cubicBezTo>
                  <a:pt x="2855" y="115622"/>
                  <a:pt x="3333" y="116250"/>
                  <a:pt x="4283" y="116250"/>
                </a:cubicBezTo>
                <a:lnTo>
                  <a:pt x="115716" y="116250"/>
                </a:lnTo>
                <a:cubicBezTo>
                  <a:pt x="116666" y="116250"/>
                  <a:pt x="117144" y="115622"/>
                  <a:pt x="117144" y="114377"/>
                </a:cubicBezTo>
                <a:lnTo>
                  <a:pt x="117144" y="65627"/>
                </a:lnTo>
                <a:cubicBezTo>
                  <a:pt x="117144" y="64377"/>
                  <a:pt x="117616" y="63750"/>
                  <a:pt x="118572" y="63750"/>
                </a:cubicBezTo>
                <a:cubicBezTo>
                  <a:pt x="119522" y="63750"/>
                  <a:pt x="120000" y="64377"/>
                  <a:pt x="120000" y="65627"/>
                </a:cubicBezTo>
                <a:close/>
                <a:moveTo>
                  <a:pt x="118750" y="27888"/>
                </a:moveTo>
                <a:cubicBezTo>
                  <a:pt x="119583" y="28983"/>
                  <a:pt x="120000" y="30316"/>
                  <a:pt x="120000" y="31872"/>
                </a:cubicBezTo>
                <a:lnTo>
                  <a:pt x="120000" y="54377"/>
                </a:lnTo>
                <a:cubicBezTo>
                  <a:pt x="120000" y="55627"/>
                  <a:pt x="119522" y="56250"/>
                  <a:pt x="118572" y="56250"/>
                </a:cubicBezTo>
                <a:lnTo>
                  <a:pt x="80000" y="56250"/>
                </a:lnTo>
                <a:lnTo>
                  <a:pt x="80000" y="69377"/>
                </a:lnTo>
                <a:cubicBezTo>
                  <a:pt x="80000" y="70938"/>
                  <a:pt x="79583" y="72266"/>
                  <a:pt x="78750" y="73361"/>
                </a:cubicBezTo>
                <a:cubicBezTo>
                  <a:pt x="77916" y="74455"/>
                  <a:pt x="76905" y="75000"/>
                  <a:pt x="75716" y="75000"/>
                </a:cubicBezTo>
                <a:lnTo>
                  <a:pt x="44283" y="75000"/>
                </a:lnTo>
                <a:cubicBezTo>
                  <a:pt x="43094" y="75000"/>
                  <a:pt x="42083" y="74455"/>
                  <a:pt x="41250" y="73361"/>
                </a:cubicBezTo>
                <a:cubicBezTo>
                  <a:pt x="40416" y="72266"/>
                  <a:pt x="40000" y="70938"/>
                  <a:pt x="40000" y="69377"/>
                </a:cubicBezTo>
                <a:lnTo>
                  <a:pt x="40000" y="56250"/>
                </a:lnTo>
                <a:lnTo>
                  <a:pt x="1427" y="56250"/>
                </a:lnTo>
                <a:cubicBezTo>
                  <a:pt x="472" y="56250"/>
                  <a:pt x="0" y="55627"/>
                  <a:pt x="0" y="54377"/>
                </a:cubicBezTo>
                <a:lnTo>
                  <a:pt x="0" y="31872"/>
                </a:lnTo>
                <a:cubicBezTo>
                  <a:pt x="0" y="30316"/>
                  <a:pt x="416" y="28983"/>
                  <a:pt x="1250" y="27888"/>
                </a:cubicBezTo>
                <a:cubicBezTo>
                  <a:pt x="2083" y="26800"/>
                  <a:pt x="3094" y="26250"/>
                  <a:pt x="4283" y="26250"/>
                </a:cubicBezTo>
                <a:lnTo>
                  <a:pt x="115716" y="26250"/>
                </a:lnTo>
                <a:cubicBezTo>
                  <a:pt x="116905" y="26250"/>
                  <a:pt x="117916" y="26800"/>
                  <a:pt x="118750" y="2788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ïṧḻîḋê"/>
          <p:cNvSpPr/>
          <p:nvPr/>
        </p:nvSpPr>
        <p:spPr>
          <a:xfrm>
            <a:off x="3615503" y="2211850"/>
            <a:ext cx="263175" cy="2640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023" y="109016"/>
                </a:moveTo>
                <a:cubicBezTo>
                  <a:pt x="116112" y="108079"/>
                  <a:pt x="116112" y="107148"/>
                  <a:pt x="115023" y="106211"/>
                </a:cubicBezTo>
                <a:lnTo>
                  <a:pt x="77499" y="68823"/>
                </a:lnTo>
                <a:cubicBezTo>
                  <a:pt x="76717" y="67886"/>
                  <a:pt x="76756" y="66988"/>
                  <a:pt x="77616" y="66135"/>
                </a:cubicBezTo>
                <a:cubicBezTo>
                  <a:pt x="78477" y="65277"/>
                  <a:pt x="79376" y="65238"/>
                  <a:pt x="80314" y="66018"/>
                </a:cubicBezTo>
                <a:lnTo>
                  <a:pt x="117838" y="103407"/>
                </a:lnTo>
                <a:cubicBezTo>
                  <a:pt x="118927" y="104656"/>
                  <a:pt x="119480" y="106055"/>
                  <a:pt x="119480" y="107616"/>
                </a:cubicBezTo>
                <a:cubicBezTo>
                  <a:pt x="119480" y="109172"/>
                  <a:pt x="118927" y="110577"/>
                  <a:pt x="117838" y="111820"/>
                </a:cubicBezTo>
                <a:lnTo>
                  <a:pt x="112442" y="117429"/>
                </a:lnTo>
                <a:cubicBezTo>
                  <a:pt x="111191" y="118516"/>
                  <a:pt x="109744" y="119063"/>
                  <a:pt x="108102" y="119063"/>
                </a:cubicBezTo>
                <a:cubicBezTo>
                  <a:pt x="106460" y="119063"/>
                  <a:pt x="105092" y="118516"/>
                  <a:pt x="104002" y="117429"/>
                </a:cubicBezTo>
                <a:lnTo>
                  <a:pt x="66244" y="80040"/>
                </a:lnTo>
                <a:cubicBezTo>
                  <a:pt x="65462" y="79104"/>
                  <a:pt x="65501" y="78206"/>
                  <a:pt x="66361" y="77347"/>
                </a:cubicBezTo>
                <a:cubicBezTo>
                  <a:pt x="67222" y="76494"/>
                  <a:pt x="68121" y="76455"/>
                  <a:pt x="69059" y="77236"/>
                </a:cubicBezTo>
                <a:lnTo>
                  <a:pt x="106577" y="114625"/>
                </a:lnTo>
                <a:cubicBezTo>
                  <a:pt x="107672" y="115712"/>
                  <a:pt x="108689" y="115712"/>
                  <a:pt x="109627" y="114625"/>
                </a:cubicBezTo>
                <a:cubicBezTo>
                  <a:pt x="109627" y="114625"/>
                  <a:pt x="115023" y="109016"/>
                  <a:pt x="115023" y="109016"/>
                </a:cubicBezTo>
                <a:close/>
                <a:moveTo>
                  <a:pt x="18175" y="13202"/>
                </a:moveTo>
                <a:lnTo>
                  <a:pt x="9495" y="4555"/>
                </a:lnTo>
                <a:lnTo>
                  <a:pt x="4568" y="9461"/>
                </a:lnTo>
                <a:lnTo>
                  <a:pt x="13248" y="18108"/>
                </a:lnTo>
                <a:cubicBezTo>
                  <a:pt x="13248" y="18108"/>
                  <a:pt x="18175" y="13202"/>
                  <a:pt x="18175" y="13202"/>
                </a:cubicBezTo>
                <a:close/>
                <a:moveTo>
                  <a:pt x="88994" y="19742"/>
                </a:moveTo>
                <a:cubicBezTo>
                  <a:pt x="88994" y="18187"/>
                  <a:pt x="89536" y="16787"/>
                  <a:pt x="90636" y="15538"/>
                </a:cubicBezTo>
                <a:lnTo>
                  <a:pt x="101891" y="4555"/>
                </a:lnTo>
                <a:cubicBezTo>
                  <a:pt x="94697" y="2375"/>
                  <a:pt x="88441" y="3936"/>
                  <a:pt x="83129" y="9227"/>
                </a:cubicBezTo>
                <a:cubicBezTo>
                  <a:pt x="80314" y="12031"/>
                  <a:pt x="78516" y="15499"/>
                  <a:pt x="77734" y="19625"/>
                </a:cubicBezTo>
                <a:cubicBezTo>
                  <a:pt x="76952" y="23756"/>
                  <a:pt x="77264" y="27615"/>
                  <a:pt x="78672" y="31194"/>
                </a:cubicBezTo>
                <a:cubicBezTo>
                  <a:pt x="78985" y="31975"/>
                  <a:pt x="78907" y="32677"/>
                  <a:pt x="78437" y="33302"/>
                </a:cubicBezTo>
                <a:lnTo>
                  <a:pt x="33412" y="78167"/>
                </a:lnTo>
                <a:cubicBezTo>
                  <a:pt x="32787" y="78791"/>
                  <a:pt x="32083" y="78870"/>
                  <a:pt x="31307" y="78401"/>
                </a:cubicBezTo>
                <a:cubicBezTo>
                  <a:pt x="29111" y="77465"/>
                  <a:pt x="26693" y="77002"/>
                  <a:pt x="24034" y="77002"/>
                </a:cubicBezTo>
                <a:cubicBezTo>
                  <a:pt x="18404" y="77002"/>
                  <a:pt x="13634" y="79026"/>
                  <a:pt x="9730" y="83073"/>
                </a:cubicBezTo>
                <a:cubicBezTo>
                  <a:pt x="4412" y="88220"/>
                  <a:pt x="2697" y="94291"/>
                  <a:pt x="4568" y="101305"/>
                </a:cubicBezTo>
                <a:lnTo>
                  <a:pt x="15594" y="90321"/>
                </a:lnTo>
                <a:cubicBezTo>
                  <a:pt x="16684" y="89234"/>
                  <a:pt x="18091" y="88649"/>
                  <a:pt x="19811" y="88565"/>
                </a:cubicBezTo>
                <a:cubicBezTo>
                  <a:pt x="21532" y="88493"/>
                  <a:pt x="22939" y="89000"/>
                  <a:pt x="24034" y="90087"/>
                </a:cubicBezTo>
                <a:lnTo>
                  <a:pt x="29664" y="95930"/>
                </a:lnTo>
                <a:cubicBezTo>
                  <a:pt x="30754" y="97179"/>
                  <a:pt x="31307" y="98579"/>
                  <a:pt x="31307" y="100134"/>
                </a:cubicBezTo>
                <a:cubicBezTo>
                  <a:pt x="31307" y="101695"/>
                  <a:pt x="30675" y="103095"/>
                  <a:pt x="29430" y="104344"/>
                </a:cubicBezTo>
                <a:lnTo>
                  <a:pt x="18404" y="115327"/>
                </a:lnTo>
                <a:cubicBezTo>
                  <a:pt x="21688" y="116414"/>
                  <a:pt x="25012" y="116532"/>
                  <a:pt x="28374" y="115679"/>
                </a:cubicBezTo>
                <a:cubicBezTo>
                  <a:pt x="31731" y="114820"/>
                  <a:pt x="34663" y="113142"/>
                  <a:pt x="37166" y="110650"/>
                </a:cubicBezTo>
                <a:cubicBezTo>
                  <a:pt x="39981" y="107845"/>
                  <a:pt x="41774" y="104383"/>
                  <a:pt x="42561" y="100251"/>
                </a:cubicBezTo>
                <a:cubicBezTo>
                  <a:pt x="43343" y="96126"/>
                  <a:pt x="43031" y="92273"/>
                  <a:pt x="41623" y="88682"/>
                </a:cubicBezTo>
                <a:cubicBezTo>
                  <a:pt x="41305" y="87907"/>
                  <a:pt x="41388" y="87205"/>
                  <a:pt x="41858" y="86580"/>
                </a:cubicBezTo>
                <a:lnTo>
                  <a:pt x="86883" y="41709"/>
                </a:lnTo>
                <a:cubicBezTo>
                  <a:pt x="87503" y="41247"/>
                  <a:pt x="88207" y="41168"/>
                  <a:pt x="88994" y="41481"/>
                </a:cubicBezTo>
                <a:cubicBezTo>
                  <a:pt x="91178" y="42412"/>
                  <a:pt x="93602" y="42880"/>
                  <a:pt x="96261" y="42880"/>
                </a:cubicBezTo>
                <a:cubicBezTo>
                  <a:pt x="101891" y="42880"/>
                  <a:pt x="106734" y="40934"/>
                  <a:pt x="110800" y="37037"/>
                </a:cubicBezTo>
                <a:cubicBezTo>
                  <a:pt x="115961" y="31746"/>
                  <a:pt x="117603" y="25585"/>
                  <a:pt x="115727" y="18577"/>
                </a:cubicBezTo>
                <a:lnTo>
                  <a:pt x="104706" y="29560"/>
                </a:lnTo>
                <a:cubicBezTo>
                  <a:pt x="103606" y="30653"/>
                  <a:pt x="102243" y="31194"/>
                  <a:pt x="100601" y="31194"/>
                </a:cubicBezTo>
                <a:cubicBezTo>
                  <a:pt x="98959" y="31194"/>
                  <a:pt x="97512" y="30653"/>
                  <a:pt x="96261" y="29560"/>
                </a:cubicBezTo>
                <a:lnTo>
                  <a:pt x="90636" y="23952"/>
                </a:lnTo>
                <a:cubicBezTo>
                  <a:pt x="89536" y="22708"/>
                  <a:pt x="88994" y="21303"/>
                  <a:pt x="88994" y="19742"/>
                </a:cubicBezTo>
                <a:close/>
                <a:moveTo>
                  <a:pt x="93446" y="18343"/>
                </a:moveTo>
                <a:cubicBezTo>
                  <a:pt x="92351" y="19279"/>
                  <a:pt x="92351" y="20210"/>
                  <a:pt x="93446" y="21147"/>
                </a:cubicBezTo>
                <a:lnTo>
                  <a:pt x="99076" y="26756"/>
                </a:lnTo>
                <a:cubicBezTo>
                  <a:pt x="100014" y="27849"/>
                  <a:pt x="100953" y="27849"/>
                  <a:pt x="101891" y="26756"/>
                </a:cubicBezTo>
                <a:lnTo>
                  <a:pt x="115023" y="13670"/>
                </a:lnTo>
                <a:cubicBezTo>
                  <a:pt x="115492" y="13202"/>
                  <a:pt x="116078" y="13046"/>
                  <a:pt x="116782" y="13202"/>
                </a:cubicBezTo>
                <a:cubicBezTo>
                  <a:pt x="117486" y="13358"/>
                  <a:pt x="117911" y="13749"/>
                  <a:pt x="118072" y="14367"/>
                </a:cubicBezTo>
                <a:cubicBezTo>
                  <a:pt x="119944" y="18577"/>
                  <a:pt x="120452" y="22981"/>
                  <a:pt x="119597" y="27576"/>
                </a:cubicBezTo>
                <a:cubicBezTo>
                  <a:pt x="118732" y="32170"/>
                  <a:pt x="116665" y="36184"/>
                  <a:pt x="113381" y="39607"/>
                </a:cubicBezTo>
                <a:cubicBezTo>
                  <a:pt x="108689" y="44285"/>
                  <a:pt x="102980" y="46621"/>
                  <a:pt x="96261" y="46621"/>
                </a:cubicBezTo>
                <a:cubicBezTo>
                  <a:pt x="93602" y="46621"/>
                  <a:pt x="91100" y="46153"/>
                  <a:pt x="88760" y="45216"/>
                </a:cubicBezTo>
                <a:lnTo>
                  <a:pt x="45377" y="88448"/>
                </a:lnTo>
                <a:cubicBezTo>
                  <a:pt x="46935" y="92658"/>
                  <a:pt x="47209" y="97062"/>
                  <a:pt x="46198" y="101656"/>
                </a:cubicBezTo>
                <a:cubicBezTo>
                  <a:pt x="45175" y="106250"/>
                  <a:pt x="43031" y="110109"/>
                  <a:pt x="39746" y="113220"/>
                </a:cubicBezTo>
                <a:cubicBezTo>
                  <a:pt x="35367" y="117741"/>
                  <a:pt x="30134" y="120000"/>
                  <a:pt x="24034" y="120000"/>
                </a:cubicBezTo>
                <a:cubicBezTo>
                  <a:pt x="20750" y="120000"/>
                  <a:pt x="17544" y="119219"/>
                  <a:pt x="14421" y="117663"/>
                </a:cubicBezTo>
                <a:cubicBezTo>
                  <a:pt x="13796" y="117351"/>
                  <a:pt x="13399" y="116883"/>
                  <a:pt x="13248" y="116258"/>
                </a:cubicBezTo>
                <a:cubicBezTo>
                  <a:pt x="13092" y="115634"/>
                  <a:pt x="13248" y="115093"/>
                  <a:pt x="13718" y="114625"/>
                </a:cubicBezTo>
                <a:lnTo>
                  <a:pt x="26849" y="101539"/>
                </a:lnTo>
                <a:cubicBezTo>
                  <a:pt x="27788" y="100603"/>
                  <a:pt x="27788" y="99666"/>
                  <a:pt x="26849" y="98735"/>
                </a:cubicBezTo>
                <a:lnTo>
                  <a:pt x="21219" y="92658"/>
                </a:lnTo>
                <a:cubicBezTo>
                  <a:pt x="20281" y="91877"/>
                  <a:pt x="19342" y="91955"/>
                  <a:pt x="18404" y="92892"/>
                </a:cubicBezTo>
                <a:lnTo>
                  <a:pt x="5272" y="106211"/>
                </a:lnTo>
                <a:cubicBezTo>
                  <a:pt x="4803" y="106680"/>
                  <a:pt x="4217" y="106836"/>
                  <a:pt x="3518" y="106680"/>
                </a:cubicBezTo>
                <a:cubicBezTo>
                  <a:pt x="2815" y="106524"/>
                  <a:pt x="2379" y="106133"/>
                  <a:pt x="2228" y="105509"/>
                </a:cubicBezTo>
                <a:cubicBezTo>
                  <a:pt x="351" y="101305"/>
                  <a:pt x="-156" y="96906"/>
                  <a:pt x="703" y="92306"/>
                </a:cubicBezTo>
                <a:cubicBezTo>
                  <a:pt x="1558" y="87712"/>
                  <a:pt x="3636" y="83698"/>
                  <a:pt x="6914" y="80269"/>
                </a:cubicBezTo>
                <a:cubicBezTo>
                  <a:pt x="11606" y="75597"/>
                  <a:pt x="17309" y="73261"/>
                  <a:pt x="24034" y="73261"/>
                </a:cubicBezTo>
                <a:cubicBezTo>
                  <a:pt x="26693" y="73261"/>
                  <a:pt x="29195" y="73729"/>
                  <a:pt x="31541" y="74660"/>
                </a:cubicBezTo>
                <a:lnTo>
                  <a:pt x="74924" y="31428"/>
                </a:lnTo>
                <a:cubicBezTo>
                  <a:pt x="73355" y="27224"/>
                  <a:pt x="73081" y="22825"/>
                  <a:pt x="74103" y="18226"/>
                </a:cubicBezTo>
                <a:cubicBezTo>
                  <a:pt x="75114" y="13631"/>
                  <a:pt x="77264" y="9779"/>
                  <a:pt x="80549" y="6657"/>
                </a:cubicBezTo>
                <a:cubicBezTo>
                  <a:pt x="83833" y="3233"/>
                  <a:pt x="87821" y="1131"/>
                  <a:pt x="92507" y="351"/>
                </a:cubicBezTo>
                <a:cubicBezTo>
                  <a:pt x="97199" y="-429"/>
                  <a:pt x="101657" y="195"/>
                  <a:pt x="105874" y="2219"/>
                </a:cubicBezTo>
                <a:cubicBezTo>
                  <a:pt x="106499" y="2531"/>
                  <a:pt x="106890" y="2999"/>
                  <a:pt x="107047" y="3618"/>
                </a:cubicBezTo>
                <a:cubicBezTo>
                  <a:pt x="107203" y="4242"/>
                  <a:pt x="107047" y="4789"/>
                  <a:pt x="106577" y="5257"/>
                </a:cubicBezTo>
                <a:cubicBezTo>
                  <a:pt x="106577" y="5257"/>
                  <a:pt x="93446" y="18343"/>
                  <a:pt x="93446" y="18343"/>
                </a:cubicBezTo>
                <a:close/>
                <a:moveTo>
                  <a:pt x="22157" y="14602"/>
                </a:moveTo>
                <a:lnTo>
                  <a:pt x="19577" y="16938"/>
                </a:lnTo>
                <a:lnTo>
                  <a:pt x="48421" y="45450"/>
                </a:lnTo>
                <a:cubicBezTo>
                  <a:pt x="49203" y="46387"/>
                  <a:pt x="49203" y="47318"/>
                  <a:pt x="48421" y="48255"/>
                </a:cubicBezTo>
                <a:cubicBezTo>
                  <a:pt x="47951" y="48567"/>
                  <a:pt x="47482" y="48723"/>
                  <a:pt x="47019" y="48723"/>
                </a:cubicBezTo>
                <a:cubicBezTo>
                  <a:pt x="46549" y="48723"/>
                  <a:pt x="46080" y="48567"/>
                  <a:pt x="45611" y="48255"/>
                </a:cubicBezTo>
                <a:lnTo>
                  <a:pt x="17002" y="19514"/>
                </a:lnTo>
                <a:lnTo>
                  <a:pt x="14656" y="22084"/>
                </a:lnTo>
                <a:cubicBezTo>
                  <a:pt x="14187" y="22396"/>
                  <a:pt x="13718" y="22547"/>
                  <a:pt x="13248" y="22547"/>
                </a:cubicBezTo>
                <a:cubicBezTo>
                  <a:pt x="12779" y="22547"/>
                  <a:pt x="12310" y="22396"/>
                  <a:pt x="11841" y="22084"/>
                </a:cubicBezTo>
                <a:lnTo>
                  <a:pt x="586" y="10866"/>
                </a:lnTo>
                <a:cubicBezTo>
                  <a:pt x="-195" y="9929"/>
                  <a:pt x="-195" y="8993"/>
                  <a:pt x="586" y="8062"/>
                </a:cubicBezTo>
                <a:lnTo>
                  <a:pt x="8087" y="579"/>
                </a:lnTo>
                <a:cubicBezTo>
                  <a:pt x="9026" y="-195"/>
                  <a:pt x="9964" y="-195"/>
                  <a:pt x="10902" y="579"/>
                </a:cubicBezTo>
                <a:lnTo>
                  <a:pt x="22157" y="11797"/>
                </a:lnTo>
                <a:cubicBezTo>
                  <a:pt x="22939" y="12734"/>
                  <a:pt x="22939" y="13670"/>
                  <a:pt x="22157" y="1460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î$ḷïḓe"/>
          <p:cNvSpPr/>
          <p:nvPr/>
        </p:nvSpPr>
        <p:spPr>
          <a:xfrm>
            <a:off x="5277279" y="2210167"/>
            <a:ext cx="230404" cy="26329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4283" y="88122"/>
                </a:moveTo>
                <a:cubicBezTo>
                  <a:pt x="34283" y="86877"/>
                  <a:pt x="34994" y="86250"/>
                  <a:pt x="36427" y="86250"/>
                </a:cubicBezTo>
                <a:lnTo>
                  <a:pt x="83572" y="86250"/>
                </a:lnTo>
                <a:cubicBezTo>
                  <a:pt x="85000" y="86250"/>
                  <a:pt x="85716" y="86877"/>
                  <a:pt x="85716" y="88122"/>
                </a:cubicBezTo>
                <a:cubicBezTo>
                  <a:pt x="85716" y="89377"/>
                  <a:pt x="85000" y="90000"/>
                  <a:pt x="83572" y="90000"/>
                </a:cubicBezTo>
                <a:lnTo>
                  <a:pt x="36427" y="90000"/>
                </a:lnTo>
                <a:cubicBezTo>
                  <a:pt x="34994" y="90000"/>
                  <a:pt x="34283" y="89377"/>
                  <a:pt x="34283" y="88122"/>
                </a:cubicBezTo>
                <a:close/>
                <a:moveTo>
                  <a:pt x="34283" y="73127"/>
                </a:moveTo>
                <a:cubicBezTo>
                  <a:pt x="34283" y="71877"/>
                  <a:pt x="34994" y="71250"/>
                  <a:pt x="36427" y="71250"/>
                </a:cubicBezTo>
                <a:lnTo>
                  <a:pt x="83572" y="71250"/>
                </a:lnTo>
                <a:cubicBezTo>
                  <a:pt x="85000" y="71250"/>
                  <a:pt x="85716" y="71877"/>
                  <a:pt x="85716" y="73127"/>
                </a:cubicBezTo>
                <a:cubicBezTo>
                  <a:pt x="85716" y="74377"/>
                  <a:pt x="85000" y="75000"/>
                  <a:pt x="83572" y="75000"/>
                </a:cubicBezTo>
                <a:lnTo>
                  <a:pt x="36427" y="75000"/>
                </a:lnTo>
                <a:cubicBezTo>
                  <a:pt x="34994" y="75000"/>
                  <a:pt x="34283" y="74377"/>
                  <a:pt x="34283" y="73127"/>
                </a:cubicBezTo>
                <a:close/>
                <a:moveTo>
                  <a:pt x="34283" y="58127"/>
                </a:moveTo>
                <a:cubicBezTo>
                  <a:pt x="34283" y="56877"/>
                  <a:pt x="34994" y="56250"/>
                  <a:pt x="36427" y="56250"/>
                </a:cubicBezTo>
                <a:lnTo>
                  <a:pt x="83572" y="56250"/>
                </a:lnTo>
                <a:cubicBezTo>
                  <a:pt x="85000" y="56250"/>
                  <a:pt x="85716" y="56877"/>
                  <a:pt x="85716" y="58127"/>
                </a:cubicBezTo>
                <a:cubicBezTo>
                  <a:pt x="85716" y="59377"/>
                  <a:pt x="85000" y="60000"/>
                  <a:pt x="83572" y="60000"/>
                </a:cubicBezTo>
                <a:lnTo>
                  <a:pt x="36427" y="60000"/>
                </a:lnTo>
                <a:cubicBezTo>
                  <a:pt x="34994" y="60000"/>
                  <a:pt x="34283" y="59377"/>
                  <a:pt x="34283" y="58127"/>
                </a:cubicBezTo>
                <a:close/>
                <a:moveTo>
                  <a:pt x="34283" y="43127"/>
                </a:moveTo>
                <a:cubicBezTo>
                  <a:pt x="34283" y="41877"/>
                  <a:pt x="34994" y="41250"/>
                  <a:pt x="36427" y="41250"/>
                </a:cubicBezTo>
                <a:lnTo>
                  <a:pt x="83572" y="41250"/>
                </a:lnTo>
                <a:cubicBezTo>
                  <a:pt x="85000" y="41250"/>
                  <a:pt x="85716" y="41877"/>
                  <a:pt x="85716" y="43127"/>
                </a:cubicBezTo>
                <a:cubicBezTo>
                  <a:pt x="85716" y="44377"/>
                  <a:pt x="85000" y="45000"/>
                  <a:pt x="83572" y="45000"/>
                </a:cubicBezTo>
                <a:lnTo>
                  <a:pt x="36427" y="45000"/>
                </a:lnTo>
                <a:cubicBezTo>
                  <a:pt x="34994" y="45000"/>
                  <a:pt x="34283" y="44377"/>
                  <a:pt x="34283" y="43127"/>
                </a:cubicBezTo>
                <a:close/>
                <a:moveTo>
                  <a:pt x="34283" y="18750"/>
                </a:moveTo>
                <a:cubicBezTo>
                  <a:pt x="34283" y="21250"/>
                  <a:pt x="35711" y="22500"/>
                  <a:pt x="38572" y="22500"/>
                </a:cubicBezTo>
                <a:lnTo>
                  <a:pt x="81427" y="22500"/>
                </a:lnTo>
                <a:cubicBezTo>
                  <a:pt x="84283" y="22500"/>
                  <a:pt x="85716" y="21250"/>
                  <a:pt x="85716" y="18750"/>
                </a:cubicBezTo>
                <a:lnTo>
                  <a:pt x="85716" y="3750"/>
                </a:lnTo>
                <a:lnTo>
                  <a:pt x="34283" y="3750"/>
                </a:lnTo>
                <a:cubicBezTo>
                  <a:pt x="34283" y="3750"/>
                  <a:pt x="34283" y="18750"/>
                  <a:pt x="34283" y="18750"/>
                </a:cubicBezTo>
                <a:close/>
                <a:moveTo>
                  <a:pt x="32277" y="24255"/>
                </a:moveTo>
                <a:cubicBezTo>
                  <a:pt x="30755" y="22933"/>
                  <a:pt x="30000" y="21094"/>
                  <a:pt x="30000" y="18750"/>
                </a:cubicBezTo>
                <a:lnTo>
                  <a:pt x="30000" y="1872"/>
                </a:lnTo>
                <a:cubicBezTo>
                  <a:pt x="30000" y="627"/>
                  <a:pt x="30711" y="0"/>
                  <a:pt x="32144" y="0"/>
                </a:cubicBezTo>
                <a:lnTo>
                  <a:pt x="87855" y="0"/>
                </a:lnTo>
                <a:cubicBezTo>
                  <a:pt x="89283" y="0"/>
                  <a:pt x="90000" y="627"/>
                  <a:pt x="90000" y="1872"/>
                </a:cubicBezTo>
                <a:lnTo>
                  <a:pt x="90000" y="18750"/>
                </a:lnTo>
                <a:cubicBezTo>
                  <a:pt x="90000" y="21094"/>
                  <a:pt x="89238" y="22933"/>
                  <a:pt x="87722" y="24255"/>
                </a:cubicBezTo>
                <a:cubicBezTo>
                  <a:pt x="86205" y="25588"/>
                  <a:pt x="84105" y="26250"/>
                  <a:pt x="81427" y="26250"/>
                </a:cubicBezTo>
                <a:lnTo>
                  <a:pt x="38572" y="26250"/>
                </a:lnTo>
                <a:cubicBezTo>
                  <a:pt x="35894" y="26250"/>
                  <a:pt x="33794" y="25588"/>
                  <a:pt x="32277" y="24255"/>
                </a:cubicBezTo>
                <a:close/>
                <a:moveTo>
                  <a:pt x="17144" y="18750"/>
                </a:moveTo>
                <a:lnTo>
                  <a:pt x="17144" y="105000"/>
                </a:lnTo>
                <a:lnTo>
                  <a:pt x="102855" y="105000"/>
                </a:lnTo>
                <a:lnTo>
                  <a:pt x="102855" y="18750"/>
                </a:lnTo>
                <a:lnTo>
                  <a:pt x="96427" y="18750"/>
                </a:lnTo>
                <a:cubicBezTo>
                  <a:pt x="95000" y="18750"/>
                  <a:pt x="94283" y="18127"/>
                  <a:pt x="94283" y="16872"/>
                </a:cubicBezTo>
                <a:cubicBezTo>
                  <a:pt x="94283" y="15627"/>
                  <a:pt x="95000" y="15000"/>
                  <a:pt x="96427" y="15000"/>
                </a:cubicBezTo>
                <a:lnTo>
                  <a:pt x="105000" y="15000"/>
                </a:lnTo>
                <a:cubicBezTo>
                  <a:pt x="106427" y="15000"/>
                  <a:pt x="107144" y="15627"/>
                  <a:pt x="107144" y="16872"/>
                </a:cubicBezTo>
                <a:lnTo>
                  <a:pt x="107144" y="106872"/>
                </a:lnTo>
                <a:cubicBezTo>
                  <a:pt x="107144" y="108127"/>
                  <a:pt x="106427" y="108750"/>
                  <a:pt x="105000" y="108750"/>
                </a:cubicBezTo>
                <a:lnTo>
                  <a:pt x="15000" y="108750"/>
                </a:lnTo>
                <a:cubicBezTo>
                  <a:pt x="13566" y="108750"/>
                  <a:pt x="12855" y="108127"/>
                  <a:pt x="12855" y="106872"/>
                </a:cubicBezTo>
                <a:lnTo>
                  <a:pt x="12855" y="16872"/>
                </a:lnTo>
                <a:cubicBezTo>
                  <a:pt x="12855" y="15627"/>
                  <a:pt x="13566" y="15000"/>
                  <a:pt x="15000" y="15000"/>
                </a:cubicBezTo>
                <a:lnTo>
                  <a:pt x="23572" y="15000"/>
                </a:lnTo>
                <a:cubicBezTo>
                  <a:pt x="25000" y="15000"/>
                  <a:pt x="25716" y="15627"/>
                  <a:pt x="25716" y="16872"/>
                </a:cubicBezTo>
                <a:cubicBezTo>
                  <a:pt x="25716" y="18127"/>
                  <a:pt x="25000" y="18750"/>
                  <a:pt x="23572" y="18750"/>
                </a:cubicBezTo>
                <a:cubicBezTo>
                  <a:pt x="23572" y="18750"/>
                  <a:pt x="17144" y="18750"/>
                  <a:pt x="17144" y="18750"/>
                </a:cubicBezTo>
                <a:close/>
                <a:moveTo>
                  <a:pt x="1872" y="118361"/>
                </a:moveTo>
                <a:cubicBezTo>
                  <a:pt x="622" y="117266"/>
                  <a:pt x="0" y="115933"/>
                  <a:pt x="0" y="114377"/>
                </a:cubicBezTo>
                <a:lnTo>
                  <a:pt x="0" y="9372"/>
                </a:lnTo>
                <a:cubicBezTo>
                  <a:pt x="0" y="7816"/>
                  <a:pt x="622" y="6483"/>
                  <a:pt x="1872" y="5388"/>
                </a:cubicBezTo>
                <a:cubicBezTo>
                  <a:pt x="3122" y="4300"/>
                  <a:pt x="4638" y="3750"/>
                  <a:pt x="6427" y="3750"/>
                </a:cubicBezTo>
                <a:lnTo>
                  <a:pt x="23572" y="3750"/>
                </a:lnTo>
                <a:cubicBezTo>
                  <a:pt x="25000" y="3750"/>
                  <a:pt x="25716" y="4377"/>
                  <a:pt x="25716" y="5622"/>
                </a:cubicBezTo>
                <a:cubicBezTo>
                  <a:pt x="25716" y="6877"/>
                  <a:pt x="25000" y="7500"/>
                  <a:pt x="23572" y="7500"/>
                </a:cubicBezTo>
                <a:lnTo>
                  <a:pt x="6427" y="7500"/>
                </a:lnTo>
                <a:cubicBezTo>
                  <a:pt x="4994" y="7500"/>
                  <a:pt x="4283" y="8127"/>
                  <a:pt x="4283" y="9372"/>
                </a:cubicBezTo>
                <a:lnTo>
                  <a:pt x="4283" y="114377"/>
                </a:lnTo>
                <a:cubicBezTo>
                  <a:pt x="4283" y="115622"/>
                  <a:pt x="4994" y="116250"/>
                  <a:pt x="6427" y="116250"/>
                </a:cubicBezTo>
                <a:lnTo>
                  <a:pt x="113572" y="116250"/>
                </a:lnTo>
                <a:cubicBezTo>
                  <a:pt x="115000" y="116250"/>
                  <a:pt x="115716" y="115622"/>
                  <a:pt x="115716" y="114377"/>
                </a:cubicBezTo>
                <a:lnTo>
                  <a:pt x="115716" y="9372"/>
                </a:lnTo>
                <a:cubicBezTo>
                  <a:pt x="115716" y="8127"/>
                  <a:pt x="115000" y="7500"/>
                  <a:pt x="113572" y="7500"/>
                </a:cubicBezTo>
                <a:lnTo>
                  <a:pt x="96427" y="7500"/>
                </a:lnTo>
                <a:cubicBezTo>
                  <a:pt x="95000" y="7500"/>
                  <a:pt x="94283" y="6877"/>
                  <a:pt x="94283" y="5622"/>
                </a:cubicBezTo>
                <a:cubicBezTo>
                  <a:pt x="94283" y="4377"/>
                  <a:pt x="95000" y="3750"/>
                  <a:pt x="96427" y="3750"/>
                </a:cubicBezTo>
                <a:lnTo>
                  <a:pt x="113572" y="3750"/>
                </a:lnTo>
                <a:cubicBezTo>
                  <a:pt x="115355" y="3750"/>
                  <a:pt x="116872" y="4300"/>
                  <a:pt x="118127" y="5388"/>
                </a:cubicBezTo>
                <a:cubicBezTo>
                  <a:pt x="119372" y="6483"/>
                  <a:pt x="120000" y="7816"/>
                  <a:pt x="120000" y="9372"/>
                </a:cubicBezTo>
                <a:lnTo>
                  <a:pt x="120000" y="114377"/>
                </a:lnTo>
                <a:cubicBezTo>
                  <a:pt x="120000" y="115933"/>
                  <a:pt x="119372" y="117266"/>
                  <a:pt x="118127" y="118361"/>
                </a:cubicBezTo>
                <a:cubicBezTo>
                  <a:pt x="116872" y="119450"/>
                  <a:pt x="115355" y="120000"/>
                  <a:pt x="113572" y="120000"/>
                </a:cubicBezTo>
                <a:lnTo>
                  <a:pt x="6427" y="120000"/>
                </a:lnTo>
                <a:cubicBezTo>
                  <a:pt x="4638" y="120000"/>
                  <a:pt x="3122" y="119450"/>
                  <a:pt x="1872" y="11836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701476" y="398957"/>
            <a:ext cx="1859519" cy="2864986"/>
            <a:chOff x="-167559" y="2273153"/>
            <a:chExt cx="2485090" cy="3828811"/>
          </a:xfrm>
        </p:grpSpPr>
        <p:sp>
          <p:nvSpPr>
            <p:cNvPr id="32" name="矩形 31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57605" y="46418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模型构建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22" grpId="0" animBg="1"/>
      <p:bldP spid="23" grpId="0" animBg="1"/>
      <p:bldP spid="24" grpId="0" animBg="1"/>
      <p:bldP spid="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>
            <a:off x="-653851" y="434517"/>
            <a:ext cx="1859519" cy="2864986"/>
            <a:chOff x="-167559" y="2273153"/>
            <a:chExt cx="2485090" cy="3828811"/>
          </a:xfrm>
        </p:grpSpPr>
        <p:sp>
          <p:nvSpPr>
            <p:cNvPr id="91" name="矩形 90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5" name="文本框 4"/>
          <p:cNvSpPr txBox="1"/>
          <p:nvPr/>
        </p:nvSpPr>
        <p:spPr>
          <a:xfrm>
            <a:off x="1158875" y="1981200"/>
            <a:ext cx="20027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 SVM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模型？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右箭头 5"/>
          <p:cNvSpPr/>
          <p:nvPr/>
        </p:nvSpPr>
        <p:spPr>
          <a:xfrm>
            <a:off x="3161665" y="2040255"/>
            <a:ext cx="935990" cy="2165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532630" y="1182370"/>
            <a:ext cx="423291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一个能够将不同类样本在样本空间分隔的超平面。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换句话说，给定一些标记好的训练本（监督式学习），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SVM算法输出一个最优化的超分隔平面。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为典型的用于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多分类的预测模型，而在一些经典的分类算法中，比如：随机森林，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kNN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算法中，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算法对于本题目表现更好，而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 SVM是台湾大学林智仁(Lin Chih-Jen)教授等开发设计的一个简单、易于使用和快速有效的SVM模式识别与回归的软件包，他不但提供了编译好的可在Windows系列系统的执行文件，还提供了源代码，方便改进、修改以及在其它操作系统上应用；该软件对SVM所涉及的参数调节相对比较少，提供了很多的默认参数，利用这些默认参数可以解决很多问题,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因此为了简便有效起见，我们选择了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 SVM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模型。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80160" y="49466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模型选择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>
            <a:off x="-653851" y="434517"/>
            <a:ext cx="1859519" cy="2864986"/>
            <a:chOff x="-167559" y="2273153"/>
            <a:chExt cx="2485090" cy="3828811"/>
          </a:xfrm>
        </p:grpSpPr>
        <p:sp>
          <p:nvSpPr>
            <p:cNvPr id="91" name="矩形 90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6" name="右箭头 5"/>
          <p:cNvSpPr/>
          <p:nvPr/>
        </p:nvSpPr>
        <p:spPr>
          <a:xfrm>
            <a:off x="3161665" y="2040255"/>
            <a:ext cx="935990" cy="2165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85165" y="2011045"/>
            <a:ext cx="2697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WISDM_ar_latest.tar.gz 数据集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col: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age,state,number,x_acc,y_acc,z_acc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8305" y="597535"/>
            <a:ext cx="4133850" cy="3948430"/>
          </a:xfrm>
          <a:prstGeom prst="rect">
            <a:avLst/>
          </a:prstGeom>
        </p:spPr>
      </p:pic>
      <p:sp>
        <p:nvSpPr>
          <p:cNvPr id="4" name="右箭头 3"/>
          <p:cNvSpPr/>
          <p:nvPr/>
        </p:nvSpPr>
        <p:spPr>
          <a:xfrm>
            <a:off x="3161665" y="3147695"/>
            <a:ext cx="999490" cy="215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185160" y="2910840"/>
            <a:ext cx="975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preprocess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170" y="598170"/>
            <a:ext cx="4140835" cy="39477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16280" y="3793490"/>
            <a:ext cx="2468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选择（步长为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10)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平均值，最大值，最小值，标准差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5230" y="49974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8" grpId="0"/>
      <p:bldP spid="4" grpId="0" animBg="1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/>
          <p:cNvGrpSpPr/>
          <p:nvPr/>
        </p:nvGrpSpPr>
        <p:grpSpPr>
          <a:xfrm>
            <a:off x="-660201" y="431977"/>
            <a:ext cx="1859519" cy="2864986"/>
            <a:chOff x="-167559" y="2273153"/>
            <a:chExt cx="2485090" cy="3828811"/>
          </a:xfrm>
        </p:grpSpPr>
        <p:sp>
          <p:nvSpPr>
            <p:cNvPr id="62" name="矩形 61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64" name="矩形 63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pic>
        <p:nvPicPr>
          <p:cNvPr id="2" name="图片 1" descr="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8830" y="1546225"/>
            <a:ext cx="1514475" cy="1318895"/>
          </a:xfrm>
          <a:prstGeom prst="rect">
            <a:avLst/>
          </a:prstGeom>
        </p:spPr>
      </p:pic>
      <p:pic>
        <p:nvPicPr>
          <p:cNvPr id="3" name="图片 2" descr="ru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305" y="1546225"/>
            <a:ext cx="1483995" cy="1221740"/>
          </a:xfrm>
          <a:prstGeom prst="rect">
            <a:avLst/>
          </a:prstGeom>
        </p:spPr>
      </p:pic>
      <p:pic>
        <p:nvPicPr>
          <p:cNvPr id="4" name="图片 3" descr="si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1546225"/>
            <a:ext cx="1469390" cy="1221740"/>
          </a:xfrm>
          <a:prstGeom prst="rect">
            <a:avLst/>
          </a:prstGeom>
        </p:spPr>
      </p:pic>
      <p:pic>
        <p:nvPicPr>
          <p:cNvPr id="5" name="图片 4" descr="stan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230" y="2767965"/>
            <a:ext cx="1459230" cy="1181100"/>
          </a:xfrm>
          <a:prstGeom prst="rect">
            <a:avLst/>
          </a:prstGeom>
        </p:spPr>
      </p:pic>
      <p:pic>
        <p:nvPicPr>
          <p:cNvPr id="6" name="图片 5" descr="walki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5460" y="2767965"/>
            <a:ext cx="1469390" cy="1181100"/>
          </a:xfrm>
          <a:prstGeom prst="rect">
            <a:avLst/>
          </a:prstGeom>
        </p:spPr>
      </p:pic>
      <p:pic>
        <p:nvPicPr>
          <p:cNvPr id="8" name="图片 7" descr="微信图片_201908121845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5280" y="1339215"/>
            <a:ext cx="1805305" cy="295910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5219700" y="2787650"/>
            <a:ext cx="1152525" cy="3600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198880" y="48450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步态显示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íŝļïďè"/>
          <p:cNvSpPr txBox="1"/>
          <p:nvPr/>
        </p:nvSpPr>
        <p:spPr>
          <a:xfrm>
            <a:off x="3315340" y="3075806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项目展示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51097" y="1028931"/>
            <a:ext cx="3995630" cy="6156119"/>
            <a:chOff x="-167559" y="2273153"/>
            <a:chExt cx="2485090" cy="3828811"/>
          </a:xfrm>
        </p:grpSpPr>
        <p:sp>
          <p:nvSpPr>
            <p:cNvPr id="18" name="矩形 17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íṧľïďé"/>
              <p:cNvSpPr txBox="1"/>
              <p:nvPr/>
            </p:nvSpPr>
            <p:spPr>
              <a:xfrm>
                <a:off x="1510657" y="2340087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96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03</a:t>
                </a:r>
                <a:endParaRPr lang="en-US" altLang="zh-CN" sz="96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42" name="矩形 41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03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3121660" y="2037080"/>
            <a:ext cx="303085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 sz="4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项 目 展 示</a:t>
            </a:r>
            <a:endParaRPr lang="zh-CN" altLang="en-US" sz="4000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横卷形 2"/>
          <p:cNvSpPr/>
          <p:nvPr/>
        </p:nvSpPr>
        <p:spPr>
          <a:xfrm>
            <a:off x="3563620" y="3291840"/>
            <a:ext cx="1944370" cy="791845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íŝļïďè"/>
          <p:cNvSpPr txBox="1"/>
          <p:nvPr/>
        </p:nvSpPr>
        <p:spPr>
          <a:xfrm>
            <a:off x="3315340" y="3075806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总结与感悟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51097" y="1028931"/>
            <a:ext cx="3995630" cy="6156119"/>
            <a:chOff x="-167559" y="2273153"/>
            <a:chExt cx="2485090" cy="3828811"/>
          </a:xfrm>
        </p:grpSpPr>
        <p:sp>
          <p:nvSpPr>
            <p:cNvPr id="18" name="矩形 17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íṧľïďé"/>
              <p:cNvSpPr txBox="1"/>
              <p:nvPr/>
            </p:nvSpPr>
            <p:spPr>
              <a:xfrm>
                <a:off x="1510657" y="2340087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96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04</a:t>
                </a:r>
                <a:endParaRPr lang="en-US" altLang="zh-CN" sz="96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ïṧḷîḓè"/>
          <p:cNvSpPr/>
          <p:nvPr/>
        </p:nvSpPr>
        <p:spPr bwMode="auto">
          <a:xfrm>
            <a:off x="650082" y="1118154"/>
            <a:ext cx="3748605" cy="1956523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round/>
          </a:ln>
          <a:effectLst/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53075" y="1422671"/>
            <a:ext cx="1327694" cy="1327695"/>
            <a:chOff x="953075" y="1422671"/>
            <a:chExt cx="1327694" cy="1327695"/>
          </a:xfrm>
        </p:grpSpPr>
        <p:sp>
          <p:nvSpPr>
            <p:cNvPr id="22" name="ïŝlïdè"/>
            <p:cNvSpPr/>
            <p:nvPr/>
          </p:nvSpPr>
          <p:spPr>
            <a:xfrm>
              <a:off x="953075" y="1422671"/>
              <a:ext cx="1327694" cy="1327695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exp 1</a:t>
              </a:r>
              <a:endPara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íşļïḍè"/>
            <p:cNvSpPr/>
            <p:nvPr/>
          </p:nvSpPr>
          <p:spPr>
            <a:xfrm>
              <a:off x="1489025" y="1527731"/>
              <a:ext cx="249704" cy="249704"/>
            </a:xfrm>
            <a:custGeom>
              <a:avLst/>
              <a:gdLst>
                <a:gd name="connsiteX0" fmla="*/ 130460 w 260920"/>
                <a:gd name="connsiteY0" fmla="*/ 0 h 260921"/>
                <a:gd name="connsiteX1" fmla="*/ 260920 w 260920"/>
                <a:gd name="connsiteY1" fmla="*/ 130461 h 260921"/>
                <a:gd name="connsiteX2" fmla="*/ 130460 w 260920"/>
                <a:gd name="connsiteY2" fmla="*/ 260921 h 260921"/>
                <a:gd name="connsiteX3" fmla="*/ 0 w 260920"/>
                <a:gd name="connsiteY3" fmla="*/ 130460 h 26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85000" lnSpcReduction="20000"/>
            </a:bodyPr>
            <a:lstStyle/>
            <a:p>
              <a:pPr algn="ctr">
                <a:defRPr/>
              </a:pPr>
              <a:r>
                <a:rPr lang="en-US" altLang="zh-CN" sz="1400" b="1" smtClean="0">
                  <a:solidFill>
                    <a:srgbClr val="3333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endParaRPr lang="en-US" altLang="zh-CN" sz="1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2912644" y="1434852"/>
            <a:ext cx="1329217" cy="1327695"/>
            <a:chOff x="2912644" y="1434852"/>
            <a:chExt cx="1329217" cy="1327695"/>
          </a:xfrm>
        </p:grpSpPr>
        <p:sp>
          <p:nvSpPr>
            <p:cNvPr id="21" name="íṡḷïḓé"/>
            <p:cNvSpPr/>
            <p:nvPr/>
          </p:nvSpPr>
          <p:spPr>
            <a:xfrm>
              <a:off x="2912644" y="1434852"/>
              <a:ext cx="1329217" cy="1327695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exp 2</a:t>
              </a:r>
              <a:endPara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iśḷïďê"/>
            <p:cNvSpPr/>
            <p:nvPr/>
          </p:nvSpPr>
          <p:spPr>
            <a:xfrm>
              <a:off x="3451639" y="1539911"/>
              <a:ext cx="251226" cy="249704"/>
            </a:xfrm>
            <a:custGeom>
              <a:avLst/>
              <a:gdLst>
                <a:gd name="connsiteX0" fmla="*/ 130460 w 260920"/>
                <a:gd name="connsiteY0" fmla="*/ 0 h 260921"/>
                <a:gd name="connsiteX1" fmla="*/ 260920 w 260920"/>
                <a:gd name="connsiteY1" fmla="*/ 130461 h 260921"/>
                <a:gd name="connsiteX2" fmla="*/ 130460 w 260920"/>
                <a:gd name="connsiteY2" fmla="*/ 260921 h 260921"/>
                <a:gd name="connsiteX3" fmla="*/ 0 w 260920"/>
                <a:gd name="connsiteY3" fmla="*/ 130460 h 26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85000" lnSpcReduction="20000"/>
            </a:bodyPr>
            <a:lstStyle/>
            <a:p>
              <a:pPr algn="ctr">
                <a:defRPr/>
              </a:pPr>
              <a:r>
                <a:rPr lang="en-US" altLang="zh-CN" sz="1400" b="1" smtClean="0">
                  <a:solidFill>
                    <a:srgbClr val="3333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</a:t>
              </a:r>
              <a:endParaRPr lang="en-US" altLang="zh-CN" sz="1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884390" y="1434852"/>
            <a:ext cx="1329218" cy="1327695"/>
            <a:chOff x="4884390" y="1434852"/>
            <a:chExt cx="1329218" cy="1327695"/>
          </a:xfrm>
        </p:grpSpPr>
        <p:sp>
          <p:nvSpPr>
            <p:cNvPr id="20" name="ïṧ1îḍé"/>
            <p:cNvSpPr/>
            <p:nvPr/>
          </p:nvSpPr>
          <p:spPr>
            <a:xfrm>
              <a:off x="4884390" y="1434852"/>
              <a:ext cx="1329218" cy="1327695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exp 3</a:t>
              </a:r>
              <a:endPara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iSļîḑê"/>
            <p:cNvSpPr/>
            <p:nvPr/>
          </p:nvSpPr>
          <p:spPr>
            <a:xfrm>
              <a:off x="5418818" y="1539911"/>
              <a:ext cx="249704" cy="249704"/>
            </a:xfrm>
            <a:custGeom>
              <a:avLst/>
              <a:gdLst>
                <a:gd name="connsiteX0" fmla="*/ 130460 w 260920"/>
                <a:gd name="connsiteY0" fmla="*/ 0 h 260921"/>
                <a:gd name="connsiteX1" fmla="*/ 260920 w 260920"/>
                <a:gd name="connsiteY1" fmla="*/ 130461 h 260921"/>
                <a:gd name="connsiteX2" fmla="*/ 130460 w 260920"/>
                <a:gd name="connsiteY2" fmla="*/ 260921 h 260921"/>
                <a:gd name="connsiteX3" fmla="*/ 0 w 260920"/>
                <a:gd name="connsiteY3" fmla="*/ 130460 h 26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85000" lnSpcReduction="20000"/>
            </a:bodyPr>
            <a:lstStyle/>
            <a:p>
              <a:pPr algn="ctr">
                <a:defRPr/>
              </a:pPr>
              <a:r>
                <a:rPr lang="en-US" altLang="zh-CN" sz="1400" b="1" smtClean="0">
                  <a:solidFill>
                    <a:srgbClr val="3333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3</a:t>
              </a:r>
              <a:endParaRPr lang="en-US" altLang="zh-CN" sz="1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îṧļíḓe"/>
          <p:cNvSpPr/>
          <p:nvPr/>
        </p:nvSpPr>
        <p:spPr>
          <a:xfrm>
            <a:off x="2763430" y="1113588"/>
            <a:ext cx="3597869" cy="1970226"/>
          </a:xfrm>
          <a:custGeom>
            <a:avLst/>
            <a:gdLst>
              <a:gd name="connsiteX0" fmla="*/ 0 w 3902075"/>
              <a:gd name="connsiteY0" fmla="*/ 1047871 h 2096659"/>
              <a:gd name="connsiteX1" fmla="*/ 1019175 w 3902075"/>
              <a:gd name="connsiteY1" fmla="*/ 2067046 h 2096659"/>
              <a:gd name="connsiteX2" fmla="*/ 3063875 w 3902075"/>
              <a:gd name="connsiteY2" fmla="*/ 25521 h 2096659"/>
              <a:gd name="connsiteX3" fmla="*/ 3902075 w 3902075"/>
              <a:gd name="connsiteY3" fmla="*/ 866896 h 2096659"/>
              <a:gd name="connsiteX4" fmla="*/ 3902075 w 3902075"/>
              <a:gd name="connsiteY4" fmla="*/ 866896 h 2096659"/>
              <a:gd name="connsiteX0-1" fmla="*/ 0 w 3902075"/>
              <a:gd name="connsiteY0-2" fmla="*/ 1047871 h 2096659"/>
              <a:gd name="connsiteX1-3" fmla="*/ 1019175 w 3902075"/>
              <a:gd name="connsiteY1-4" fmla="*/ 2067046 h 2096659"/>
              <a:gd name="connsiteX2-5" fmla="*/ 3063875 w 3902075"/>
              <a:gd name="connsiteY2-6" fmla="*/ 25521 h 2096659"/>
              <a:gd name="connsiteX3-7" fmla="*/ 3902075 w 3902075"/>
              <a:gd name="connsiteY3-8" fmla="*/ 866896 h 2096659"/>
              <a:gd name="connsiteX4-9" fmla="*/ 3902075 w 3902075"/>
              <a:gd name="connsiteY4-10" fmla="*/ 866896 h 2096659"/>
              <a:gd name="connsiteX0-11" fmla="*/ 0 w 3902075"/>
              <a:gd name="connsiteY0-12" fmla="*/ 1047871 h 2067046"/>
              <a:gd name="connsiteX1-13" fmla="*/ 1019175 w 3902075"/>
              <a:gd name="connsiteY1-14" fmla="*/ 2067046 h 2067046"/>
              <a:gd name="connsiteX2-15" fmla="*/ 3063875 w 3902075"/>
              <a:gd name="connsiteY2-16" fmla="*/ 25521 h 2067046"/>
              <a:gd name="connsiteX3-17" fmla="*/ 3902075 w 3902075"/>
              <a:gd name="connsiteY3-18" fmla="*/ 866896 h 2067046"/>
              <a:gd name="connsiteX4-19" fmla="*/ 3902075 w 3902075"/>
              <a:gd name="connsiteY4-20" fmla="*/ 866896 h 2067046"/>
              <a:gd name="connsiteX0-21" fmla="*/ 0 w 3902075"/>
              <a:gd name="connsiteY0-22" fmla="*/ 1047871 h 2067046"/>
              <a:gd name="connsiteX1-23" fmla="*/ 1019175 w 3902075"/>
              <a:gd name="connsiteY1-24" fmla="*/ 2067046 h 2067046"/>
              <a:gd name="connsiteX2-25" fmla="*/ 3063875 w 3902075"/>
              <a:gd name="connsiteY2-26" fmla="*/ 25521 h 2067046"/>
              <a:gd name="connsiteX3-27" fmla="*/ 3902075 w 3902075"/>
              <a:gd name="connsiteY3-28" fmla="*/ 866896 h 2067046"/>
              <a:gd name="connsiteX4-29" fmla="*/ 3902075 w 3902075"/>
              <a:gd name="connsiteY4-30" fmla="*/ 866896 h 2067046"/>
              <a:gd name="connsiteX0-31" fmla="*/ 0 w 3902075"/>
              <a:gd name="connsiteY0-32" fmla="*/ 1047871 h 2067046"/>
              <a:gd name="connsiteX1-33" fmla="*/ 1019175 w 3902075"/>
              <a:gd name="connsiteY1-34" fmla="*/ 2067046 h 2067046"/>
              <a:gd name="connsiteX2-35" fmla="*/ 3063875 w 3902075"/>
              <a:gd name="connsiteY2-36" fmla="*/ 25521 h 2067046"/>
              <a:gd name="connsiteX3-37" fmla="*/ 3902075 w 3902075"/>
              <a:gd name="connsiteY3-38" fmla="*/ 866896 h 2067046"/>
              <a:gd name="connsiteX4-39" fmla="*/ 3902075 w 3902075"/>
              <a:gd name="connsiteY4-40" fmla="*/ 866896 h 2067046"/>
              <a:gd name="connsiteX0-41" fmla="*/ 0 w 3902075"/>
              <a:gd name="connsiteY0-42" fmla="*/ 1047871 h 2067046"/>
              <a:gd name="connsiteX1-43" fmla="*/ 1019175 w 3902075"/>
              <a:gd name="connsiteY1-44" fmla="*/ 2067046 h 2067046"/>
              <a:gd name="connsiteX2-45" fmla="*/ 3063875 w 3902075"/>
              <a:gd name="connsiteY2-46" fmla="*/ 25521 h 2067046"/>
              <a:gd name="connsiteX3-47" fmla="*/ 3902075 w 3902075"/>
              <a:gd name="connsiteY3-48" fmla="*/ 866896 h 2067046"/>
              <a:gd name="connsiteX4-49" fmla="*/ 3902075 w 3902075"/>
              <a:gd name="connsiteY4-50" fmla="*/ 866896 h 2067046"/>
              <a:gd name="connsiteX0-51" fmla="*/ 0 w 3902075"/>
              <a:gd name="connsiteY0-52" fmla="*/ 1047871 h 2067046"/>
              <a:gd name="connsiteX1-53" fmla="*/ 1019175 w 3902075"/>
              <a:gd name="connsiteY1-54" fmla="*/ 2067046 h 2067046"/>
              <a:gd name="connsiteX2-55" fmla="*/ 3063875 w 3902075"/>
              <a:gd name="connsiteY2-56" fmla="*/ 25521 h 2067046"/>
              <a:gd name="connsiteX3-57" fmla="*/ 3902075 w 3902075"/>
              <a:gd name="connsiteY3-58" fmla="*/ 866896 h 2067046"/>
              <a:gd name="connsiteX4-59" fmla="*/ 3902075 w 3902075"/>
              <a:gd name="connsiteY4-60" fmla="*/ 866896 h 2067046"/>
              <a:gd name="connsiteX0-61" fmla="*/ 0 w 3902075"/>
              <a:gd name="connsiteY0-62" fmla="*/ 1047871 h 2067046"/>
              <a:gd name="connsiteX1-63" fmla="*/ 1019175 w 3902075"/>
              <a:gd name="connsiteY1-64" fmla="*/ 2067046 h 2067046"/>
              <a:gd name="connsiteX2-65" fmla="*/ 3063875 w 3902075"/>
              <a:gd name="connsiteY2-66" fmla="*/ 25521 h 2067046"/>
              <a:gd name="connsiteX3-67" fmla="*/ 3902075 w 3902075"/>
              <a:gd name="connsiteY3-68" fmla="*/ 866896 h 2067046"/>
              <a:gd name="connsiteX4-69" fmla="*/ 3902075 w 3902075"/>
              <a:gd name="connsiteY4-70" fmla="*/ 866896 h 2067046"/>
              <a:gd name="connsiteX0-71" fmla="*/ 0 w 3902075"/>
              <a:gd name="connsiteY0-72" fmla="*/ 1022350 h 2041525"/>
              <a:gd name="connsiteX1-73" fmla="*/ 1019175 w 3902075"/>
              <a:gd name="connsiteY1-74" fmla="*/ 2041525 h 2041525"/>
              <a:gd name="connsiteX2-75" fmla="*/ 3063875 w 3902075"/>
              <a:gd name="connsiteY2-76" fmla="*/ 0 h 2041525"/>
              <a:gd name="connsiteX3-77" fmla="*/ 3902075 w 3902075"/>
              <a:gd name="connsiteY3-78" fmla="*/ 841375 h 2041525"/>
              <a:gd name="connsiteX4-79" fmla="*/ 3902075 w 3902075"/>
              <a:gd name="connsiteY4-80" fmla="*/ 841375 h 2041525"/>
              <a:gd name="connsiteX0-81" fmla="*/ 0 w 3902075"/>
              <a:gd name="connsiteY0-82" fmla="*/ 1022350 h 1879600"/>
              <a:gd name="connsiteX1-83" fmla="*/ 847725 w 3902075"/>
              <a:gd name="connsiteY1-84" fmla="*/ 1879600 h 1879600"/>
              <a:gd name="connsiteX2-85" fmla="*/ 3063875 w 3902075"/>
              <a:gd name="connsiteY2-86" fmla="*/ 0 h 1879600"/>
              <a:gd name="connsiteX3-87" fmla="*/ 3902075 w 3902075"/>
              <a:gd name="connsiteY3-88" fmla="*/ 841375 h 1879600"/>
              <a:gd name="connsiteX4-89" fmla="*/ 3902075 w 3902075"/>
              <a:gd name="connsiteY4-90" fmla="*/ 841375 h 1879600"/>
              <a:gd name="connsiteX0-91" fmla="*/ 0 w 3902075"/>
              <a:gd name="connsiteY0-92" fmla="*/ 1196975 h 2054225"/>
              <a:gd name="connsiteX1-93" fmla="*/ 847725 w 3902075"/>
              <a:gd name="connsiteY1-94" fmla="*/ 2054225 h 2054225"/>
              <a:gd name="connsiteX2-95" fmla="*/ 2895600 w 3902075"/>
              <a:gd name="connsiteY2-96" fmla="*/ 0 h 2054225"/>
              <a:gd name="connsiteX3-97" fmla="*/ 3902075 w 3902075"/>
              <a:gd name="connsiteY3-98" fmla="*/ 1016000 h 2054225"/>
              <a:gd name="connsiteX4-99" fmla="*/ 3902075 w 3902075"/>
              <a:gd name="connsiteY4-100" fmla="*/ 1016000 h 2054225"/>
              <a:gd name="connsiteX0-101" fmla="*/ 0 w 3902075"/>
              <a:gd name="connsiteY0-102" fmla="*/ 1196975 h 2054225"/>
              <a:gd name="connsiteX1-103" fmla="*/ 847725 w 3902075"/>
              <a:gd name="connsiteY1-104" fmla="*/ 2054225 h 2054225"/>
              <a:gd name="connsiteX2-105" fmla="*/ 2895600 w 3902075"/>
              <a:gd name="connsiteY2-106" fmla="*/ 0 h 2054225"/>
              <a:gd name="connsiteX3-107" fmla="*/ 3751060 w 3902075"/>
              <a:gd name="connsiteY3-108" fmla="*/ 864864 h 2054225"/>
              <a:gd name="connsiteX4-109" fmla="*/ 3902075 w 3902075"/>
              <a:gd name="connsiteY4-110" fmla="*/ 1016000 h 2054225"/>
              <a:gd name="connsiteX5" fmla="*/ 3902075 w 3902075"/>
              <a:gd name="connsiteY5" fmla="*/ 1016000 h 2054225"/>
              <a:gd name="connsiteX0-111" fmla="*/ 0 w 3902075"/>
              <a:gd name="connsiteY0-112" fmla="*/ 1196975 h 2054225"/>
              <a:gd name="connsiteX1-113" fmla="*/ 847725 w 3902075"/>
              <a:gd name="connsiteY1-114" fmla="*/ 2054225 h 2054225"/>
              <a:gd name="connsiteX2-115" fmla="*/ 2895600 w 3902075"/>
              <a:gd name="connsiteY2-116" fmla="*/ 0 h 2054225"/>
              <a:gd name="connsiteX3-117" fmla="*/ 3751060 w 3902075"/>
              <a:gd name="connsiteY3-118" fmla="*/ 864864 h 2054225"/>
              <a:gd name="connsiteX4-119" fmla="*/ 3902075 w 3902075"/>
              <a:gd name="connsiteY4-120" fmla="*/ 1016000 h 2054225"/>
              <a:gd name="connsiteX0-121" fmla="*/ 0 w 3751060"/>
              <a:gd name="connsiteY0-122" fmla="*/ 1196975 h 2054225"/>
              <a:gd name="connsiteX1-123" fmla="*/ 847725 w 3751060"/>
              <a:gd name="connsiteY1-124" fmla="*/ 2054225 h 2054225"/>
              <a:gd name="connsiteX2-125" fmla="*/ 2895600 w 3751060"/>
              <a:gd name="connsiteY2-126" fmla="*/ 0 h 2054225"/>
              <a:gd name="connsiteX3-127" fmla="*/ 3751060 w 3751060"/>
              <a:gd name="connsiteY3-128" fmla="*/ 864864 h 20542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751060" h="2054225">
                <a:moveTo>
                  <a:pt x="0" y="1196975"/>
                </a:moveTo>
                <a:cubicBezTo>
                  <a:pt x="339725" y="1536700"/>
                  <a:pt x="508000" y="1714500"/>
                  <a:pt x="847725" y="2054225"/>
                </a:cubicBezTo>
                <a:lnTo>
                  <a:pt x="2895600" y="0"/>
                </a:lnTo>
                <a:lnTo>
                  <a:pt x="3751060" y="864864"/>
                </a:lnTo>
              </a:path>
            </a:pathLst>
          </a:cu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iṧḻíḍè"/>
          <p:cNvSpPr/>
          <p:nvPr/>
        </p:nvSpPr>
        <p:spPr bwMode="auto">
          <a:xfrm flipH="1" flipV="1">
            <a:off x="4736701" y="1122724"/>
            <a:ext cx="3748605" cy="1958046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round/>
          </a:ln>
          <a:effectLst/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868320" y="1434852"/>
            <a:ext cx="1329217" cy="1327695"/>
            <a:chOff x="6868320" y="1434852"/>
            <a:chExt cx="1329217" cy="1327695"/>
          </a:xfrm>
        </p:grpSpPr>
        <p:sp>
          <p:nvSpPr>
            <p:cNvPr id="29" name="iṡ1ïḋé"/>
            <p:cNvSpPr/>
            <p:nvPr/>
          </p:nvSpPr>
          <p:spPr>
            <a:xfrm>
              <a:off x="6868320" y="1434852"/>
              <a:ext cx="1329217" cy="1327695"/>
            </a:xfrm>
            <a:custGeom>
              <a:avLst/>
              <a:gdLst>
                <a:gd name="connsiteX0" fmla="*/ 692680 w 1385360"/>
                <a:gd name="connsiteY0" fmla="*/ 0 h 1385360"/>
                <a:gd name="connsiteX1" fmla="*/ 1385360 w 1385360"/>
                <a:gd name="connsiteY1" fmla="*/ 692679 h 1385360"/>
                <a:gd name="connsiteX2" fmla="*/ 692680 w 1385360"/>
                <a:gd name="connsiteY2" fmla="*/ 1385360 h 1385360"/>
                <a:gd name="connsiteX3" fmla="*/ 0 w 1385360"/>
                <a:gd name="connsiteY3" fmla="*/ 692680 h 138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 defTabSz="914400">
                <a:defRPr/>
              </a:pPr>
              <a:r>
                <a: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exp 4</a:t>
              </a:r>
              <a:endPara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iṡḻíḑé"/>
            <p:cNvSpPr/>
            <p:nvPr/>
          </p:nvSpPr>
          <p:spPr>
            <a:xfrm>
              <a:off x="7401225" y="1539911"/>
              <a:ext cx="251226" cy="249704"/>
            </a:xfrm>
            <a:custGeom>
              <a:avLst/>
              <a:gdLst>
                <a:gd name="connsiteX0" fmla="*/ 130460 w 260920"/>
                <a:gd name="connsiteY0" fmla="*/ 0 h 260921"/>
                <a:gd name="connsiteX1" fmla="*/ 260920 w 260920"/>
                <a:gd name="connsiteY1" fmla="*/ 130461 h 260921"/>
                <a:gd name="connsiteX2" fmla="*/ 130460 w 260920"/>
                <a:gd name="connsiteY2" fmla="*/ 260921 h 260921"/>
                <a:gd name="connsiteX3" fmla="*/ 0 w 260920"/>
                <a:gd name="connsiteY3" fmla="*/ 130460 h 26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85000" lnSpcReduction="20000"/>
            </a:bodyPr>
            <a:lstStyle/>
            <a:p>
              <a:pPr algn="ctr">
                <a:defRPr/>
              </a:pPr>
              <a:r>
                <a:rPr lang="en-US" altLang="zh-CN" sz="1400" b="1" smtClean="0">
                  <a:solidFill>
                    <a:srgbClr val="3333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4</a:t>
              </a:r>
              <a:endParaRPr lang="en-US" altLang="zh-CN" sz="1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9" name="ïślïdê"/>
          <p:cNvSpPr txBox="1"/>
          <p:nvPr/>
        </p:nvSpPr>
        <p:spPr bwMode="auto">
          <a:xfrm>
            <a:off x="716280" y="3379470"/>
            <a:ext cx="1721485" cy="875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87500" lnSpcReduction="20000"/>
          </a:bodyPr>
          <a:lstStyle/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团队合作，明确分工，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思维碰撞 ，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高效率地完成工作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íŝḻíḓé"/>
          <p:cNvSpPr txBox="1"/>
          <p:nvPr/>
        </p:nvSpPr>
        <p:spPr bwMode="auto">
          <a:xfrm>
            <a:off x="2776855" y="3379470"/>
            <a:ext cx="1647190" cy="819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77500"/>
          </a:bodyPr>
          <a:lstStyle/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</a:t>
            </a:r>
            <a:r>
              <a:rPr lang="en-US" altLang="zh-CN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Android Studio</a:t>
            </a: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</a:t>
            </a:r>
            <a:endParaRPr lang="zh-CN" altLang="en-US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理解更透彻，</a:t>
            </a:r>
            <a:endParaRPr lang="zh-CN" altLang="en-US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动手操作能力增强</a:t>
            </a: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8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iś1iḑê"/>
          <p:cNvSpPr txBox="1"/>
          <p:nvPr/>
        </p:nvSpPr>
        <p:spPr bwMode="auto">
          <a:xfrm>
            <a:off x="4714240" y="3379470"/>
            <a:ext cx="1647190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70000"/>
          </a:bodyPr>
          <a:lstStyle/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后端步态识别</a:t>
            </a:r>
            <a:endParaRPr lang="zh-CN" altLang="en-US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应该训练多种</a:t>
            </a:r>
            <a:endParaRPr lang="zh-CN" altLang="en-US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模型进行比对</a:t>
            </a:r>
            <a:r>
              <a:rPr lang="zh-CN" altLang="en-US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iśliďè"/>
          <p:cNvSpPr txBox="1"/>
          <p:nvPr/>
        </p:nvSpPr>
        <p:spPr bwMode="auto">
          <a:xfrm>
            <a:off x="6703060" y="3379470"/>
            <a:ext cx="1647190" cy="819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70000"/>
          </a:bodyPr>
          <a:lstStyle/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明白了</a:t>
            </a:r>
            <a:r>
              <a:rPr lang="zh-CN" altLang="en-US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前后端数据</a:t>
            </a:r>
            <a:endParaRPr lang="zh-CN" altLang="en-US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传送请求原理 ，</a:t>
            </a:r>
            <a:endParaRPr lang="zh-CN" altLang="en-US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对于前后端分离有了一定了解</a:t>
            </a:r>
            <a:endParaRPr lang="zh-CN" altLang="en-US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627784" y="3379194"/>
            <a:ext cx="0" cy="681404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572000" y="3379194"/>
            <a:ext cx="0" cy="681404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6567678" y="3379194"/>
            <a:ext cx="0" cy="681404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38" name="矩形 37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íṧľïďé"/>
              <p:cNvSpPr txBox="1"/>
              <p:nvPr/>
            </p:nvSpPr>
            <p:spPr>
              <a:xfrm>
                <a:off x="1535137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04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组合 179"/>
          <p:cNvGrpSpPr/>
          <p:nvPr/>
        </p:nvGrpSpPr>
        <p:grpSpPr>
          <a:xfrm>
            <a:off x="-120044" y="-452586"/>
            <a:ext cx="7853054" cy="5596086"/>
            <a:chOff x="-120044" y="-452586"/>
            <a:chExt cx="7853054" cy="5596086"/>
          </a:xfrm>
        </p:grpSpPr>
        <p:sp>
          <p:nvSpPr>
            <p:cNvPr id="181" name="任意多边形 180"/>
            <p:cNvSpPr/>
            <p:nvPr/>
          </p:nvSpPr>
          <p:spPr>
            <a:xfrm>
              <a:off x="-120044" y="1347614"/>
              <a:ext cx="7853054" cy="3795886"/>
            </a:xfrm>
            <a:custGeom>
              <a:avLst/>
              <a:gdLst>
                <a:gd name="connsiteX0" fmla="*/ 1592587 w 7853054"/>
                <a:gd name="connsiteY0" fmla="*/ 0 h 3795886"/>
                <a:gd name="connsiteX1" fmla="*/ 7853054 w 7853054"/>
                <a:gd name="connsiteY1" fmla="*/ 0 h 3795886"/>
                <a:gd name="connsiteX2" fmla="*/ 7853054 w 7853054"/>
                <a:gd name="connsiteY2" fmla="*/ 2496494 h 3795886"/>
                <a:gd name="connsiteX3" fmla="*/ 6882774 w 7853054"/>
                <a:gd name="connsiteY3" fmla="*/ 3795886 h 3795886"/>
                <a:gd name="connsiteX4" fmla="*/ 6203345 w 7853054"/>
                <a:gd name="connsiteY4" fmla="*/ 3795886 h 3795886"/>
                <a:gd name="connsiteX5" fmla="*/ 11524 w 7853054"/>
                <a:gd name="connsiteY5" fmla="*/ 3795886 h 3795886"/>
                <a:gd name="connsiteX6" fmla="*/ 0 w 7853054"/>
                <a:gd name="connsiteY6" fmla="*/ 2132780 h 3795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3054" h="3795886">
                  <a:moveTo>
                    <a:pt x="1592587" y="0"/>
                  </a:moveTo>
                  <a:lnTo>
                    <a:pt x="7853054" y="0"/>
                  </a:lnTo>
                  <a:lnTo>
                    <a:pt x="7853054" y="2496494"/>
                  </a:lnTo>
                  <a:lnTo>
                    <a:pt x="6882774" y="3795886"/>
                  </a:lnTo>
                  <a:lnTo>
                    <a:pt x="6203345" y="3795886"/>
                  </a:lnTo>
                  <a:lnTo>
                    <a:pt x="11524" y="3795886"/>
                  </a:lnTo>
                  <a:lnTo>
                    <a:pt x="0" y="2132780"/>
                  </a:lnTo>
                  <a:close/>
                </a:path>
              </a:pathLst>
            </a:custGeom>
            <a:gradFill>
              <a:gsLst>
                <a:gs pos="27000">
                  <a:schemeClr val="tx1">
                    <a:alpha val="28000"/>
                  </a:schemeClr>
                </a:gs>
                <a:gs pos="100000">
                  <a:schemeClr val="tx1">
                    <a:lumMod val="65000"/>
                    <a:lumOff val="35000"/>
                    <a:alpha val="9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2" name="组合 181"/>
            <p:cNvGrpSpPr/>
            <p:nvPr/>
          </p:nvGrpSpPr>
          <p:grpSpPr>
            <a:xfrm>
              <a:off x="1410990" y="-452586"/>
              <a:ext cx="6322020" cy="4248474"/>
              <a:chOff x="1410990" y="-452586"/>
              <a:chExt cx="6322020" cy="4248474"/>
            </a:xfrm>
          </p:grpSpPr>
          <p:cxnSp>
            <p:nvCxnSpPr>
              <p:cNvPr id="183" name="直接连接符 182"/>
              <p:cNvCxnSpPr/>
              <p:nvPr/>
            </p:nvCxnSpPr>
            <p:spPr>
              <a:xfrm>
                <a:off x="2915816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6084168" y="-452586"/>
                <a:ext cx="0" cy="194560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5" name="矩形 184"/>
              <p:cNvSpPr/>
              <p:nvPr/>
            </p:nvSpPr>
            <p:spPr>
              <a:xfrm>
                <a:off x="1410990" y="1347614"/>
                <a:ext cx="6322020" cy="2448274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186" name="矩形 185"/>
              <p:cNvSpPr/>
              <p:nvPr/>
            </p:nvSpPr>
            <p:spPr>
              <a:xfrm>
                <a:off x="1547664" y="1493020"/>
                <a:ext cx="6048672" cy="2157460"/>
              </a:xfrm>
              <a:prstGeom prst="rect">
                <a:avLst/>
              </a:prstGeom>
              <a:noFill/>
              <a:ln w="381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87" name="文本框 186"/>
          <p:cNvSpPr txBox="1"/>
          <p:nvPr/>
        </p:nvSpPr>
        <p:spPr>
          <a:xfrm>
            <a:off x="1907704" y="1948001"/>
            <a:ext cx="540060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4000" b="1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      </a:t>
            </a:r>
            <a:r>
              <a:rPr lang="zh-CN" altLang="en-US" sz="4000" b="1" dirty="0">
                <a:solidFill>
                  <a:srgbClr val="5161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  <a:sym typeface="微软雅黑" panose="020B0503020204020204" pitchFamily="34" charset="-122"/>
              </a:rPr>
              <a:t>感谢您的观看</a:t>
            </a:r>
            <a:endParaRPr lang="zh-CN" altLang="en-US" sz="4000" b="1" dirty="0">
              <a:solidFill>
                <a:srgbClr val="5161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íŝļïďè"/>
          <p:cNvSpPr txBox="1"/>
          <p:nvPr/>
        </p:nvSpPr>
        <p:spPr>
          <a:xfrm>
            <a:off x="3306450" y="3066281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项目简介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369512" y="1041632"/>
            <a:ext cx="3977215" cy="6156119"/>
            <a:chOff x="-156106" y="2269994"/>
            <a:chExt cx="2473637" cy="3828811"/>
          </a:xfrm>
        </p:grpSpPr>
        <p:sp>
          <p:nvSpPr>
            <p:cNvPr id="18" name="矩形 17"/>
            <p:cNvSpPr/>
            <p:nvPr/>
          </p:nvSpPr>
          <p:spPr>
            <a:xfrm rot="2625908">
              <a:off x="-156106" y="2269994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íṧľïďé"/>
              <p:cNvSpPr txBox="1"/>
              <p:nvPr/>
            </p:nvSpPr>
            <p:spPr>
              <a:xfrm>
                <a:off x="1546765" y="2340087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96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96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ï$ļiďé"/>
          <p:cNvSpPr/>
          <p:nvPr/>
        </p:nvSpPr>
        <p:spPr>
          <a:xfrm>
            <a:off x="3607802" y="1787361"/>
            <a:ext cx="403365" cy="40336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î$ḷíḍè"/>
          <p:cNvSpPr/>
          <p:nvPr/>
        </p:nvSpPr>
        <p:spPr bwMode="auto">
          <a:xfrm>
            <a:off x="3706646" y="1914833"/>
            <a:ext cx="205677" cy="148424"/>
          </a:xfrm>
          <a:custGeom>
            <a:avLst/>
            <a:gdLst>
              <a:gd name="connsiteX0" fmla="*/ 91000 w 605879"/>
              <a:gd name="connsiteY0" fmla="*/ 173662 h 437224"/>
              <a:gd name="connsiteX1" fmla="*/ 331193 w 605879"/>
              <a:gd name="connsiteY1" fmla="*/ 173662 h 437224"/>
              <a:gd name="connsiteX2" fmla="*/ 342454 w 605879"/>
              <a:gd name="connsiteY2" fmla="*/ 184882 h 437224"/>
              <a:gd name="connsiteX3" fmla="*/ 331193 w 605879"/>
              <a:gd name="connsiteY3" fmla="*/ 196102 h 437224"/>
              <a:gd name="connsiteX4" fmla="*/ 91000 w 605879"/>
              <a:gd name="connsiteY4" fmla="*/ 196102 h 437224"/>
              <a:gd name="connsiteX5" fmla="*/ 79739 w 605879"/>
              <a:gd name="connsiteY5" fmla="*/ 184882 h 437224"/>
              <a:gd name="connsiteX6" fmla="*/ 91000 w 605879"/>
              <a:gd name="connsiteY6" fmla="*/ 173662 h 437224"/>
              <a:gd name="connsiteX7" fmla="*/ 421630 w 605879"/>
              <a:gd name="connsiteY7" fmla="*/ 131441 h 437224"/>
              <a:gd name="connsiteX8" fmla="*/ 423552 w 605879"/>
              <a:gd name="connsiteY8" fmla="*/ 152274 h 437224"/>
              <a:gd name="connsiteX9" fmla="*/ 275961 w 605879"/>
              <a:gd name="connsiteY9" fmla="*/ 300986 h 437224"/>
              <a:gd name="connsiteX10" fmla="*/ 408175 w 605879"/>
              <a:gd name="connsiteY10" fmla="*/ 358277 h 437224"/>
              <a:gd name="connsiteX11" fmla="*/ 418060 w 605879"/>
              <a:gd name="connsiteY11" fmla="*/ 365267 h 437224"/>
              <a:gd name="connsiteX12" fmla="*/ 488218 w 605879"/>
              <a:gd name="connsiteY12" fmla="*/ 410360 h 437224"/>
              <a:gd name="connsiteX13" fmla="*/ 474214 w 605879"/>
              <a:gd name="connsiteY13" fmla="*/ 363348 h 437224"/>
              <a:gd name="connsiteX14" fmla="*/ 482039 w 605879"/>
              <a:gd name="connsiteY14" fmla="*/ 349916 h 437224"/>
              <a:gd name="connsiteX15" fmla="*/ 583363 w 605879"/>
              <a:gd name="connsiteY15" fmla="*/ 244928 h 437224"/>
              <a:gd name="connsiteX16" fmla="*/ 421630 w 605879"/>
              <a:gd name="connsiteY16" fmla="*/ 131441 h 437224"/>
              <a:gd name="connsiteX17" fmla="*/ 75898 w 605879"/>
              <a:gd name="connsiteY17" fmla="*/ 120173 h 437224"/>
              <a:gd name="connsiteX18" fmla="*/ 340509 w 605879"/>
              <a:gd name="connsiteY18" fmla="*/ 120173 h 437224"/>
              <a:gd name="connsiteX19" fmla="*/ 351769 w 605879"/>
              <a:gd name="connsiteY19" fmla="*/ 131428 h 437224"/>
              <a:gd name="connsiteX20" fmla="*/ 340509 w 605879"/>
              <a:gd name="connsiteY20" fmla="*/ 142683 h 437224"/>
              <a:gd name="connsiteX21" fmla="*/ 75898 w 605879"/>
              <a:gd name="connsiteY21" fmla="*/ 142683 h 437224"/>
              <a:gd name="connsiteX22" fmla="*/ 64638 w 605879"/>
              <a:gd name="connsiteY22" fmla="*/ 131428 h 437224"/>
              <a:gd name="connsiteX23" fmla="*/ 75898 w 605879"/>
              <a:gd name="connsiteY23" fmla="*/ 120173 h 437224"/>
              <a:gd name="connsiteX24" fmla="*/ 210609 w 605879"/>
              <a:gd name="connsiteY24" fmla="*/ 22478 h 437224"/>
              <a:gd name="connsiteX25" fmla="*/ 22516 w 605879"/>
              <a:gd name="connsiteY25" fmla="*/ 153508 h 437224"/>
              <a:gd name="connsiteX26" fmla="*/ 139216 w 605879"/>
              <a:gd name="connsiteY26" fmla="*/ 274807 h 437224"/>
              <a:gd name="connsiteX27" fmla="*/ 147042 w 605879"/>
              <a:gd name="connsiteY27" fmla="*/ 288102 h 437224"/>
              <a:gd name="connsiteX28" fmla="*/ 130017 w 605879"/>
              <a:gd name="connsiteY28" fmla="*/ 344297 h 437224"/>
              <a:gd name="connsiteX29" fmla="*/ 214041 w 605879"/>
              <a:gd name="connsiteY29" fmla="*/ 291254 h 437224"/>
              <a:gd name="connsiteX30" fmla="*/ 223927 w 605879"/>
              <a:gd name="connsiteY30" fmla="*/ 284264 h 437224"/>
              <a:gd name="connsiteX31" fmla="*/ 398839 w 605879"/>
              <a:gd name="connsiteY31" fmla="*/ 152960 h 437224"/>
              <a:gd name="connsiteX32" fmla="*/ 369596 w 605879"/>
              <a:gd name="connsiteY32" fmla="*/ 80592 h 437224"/>
              <a:gd name="connsiteX33" fmla="*/ 210609 w 605879"/>
              <a:gd name="connsiteY33" fmla="*/ 22478 h 437224"/>
              <a:gd name="connsiteX34" fmla="*/ 210609 w 605879"/>
              <a:gd name="connsiteY34" fmla="*/ 0 h 437224"/>
              <a:gd name="connsiteX35" fmla="*/ 385796 w 605879"/>
              <a:gd name="connsiteY35" fmla="*/ 64967 h 437224"/>
              <a:gd name="connsiteX36" fmla="*/ 414079 w 605879"/>
              <a:gd name="connsiteY36" fmla="*/ 109100 h 437224"/>
              <a:gd name="connsiteX37" fmla="*/ 419845 w 605879"/>
              <a:gd name="connsiteY37" fmla="*/ 108963 h 437224"/>
              <a:gd name="connsiteX38" fmla="*/ 605879 w 605879"/>
              <a:gd name="connsiteY38" fmla="*/ 244928 h 437224"/>
              <a:gd name="connsiteX39" fmla="*/ 498515 w 605879"/>
              <a:gd name="connsiteY39" fmla="*/ 368420 h 437224"/>
              <a:gd name="connsiteX40" fmla="*/ 516088 w 605879"/>
              <a:gd name="connsiteY40" fmla="*/ 414609 h 437224"/>
              <a:gd name="connsiteX41" fmla="*/ 522953 w 605879"/>
              <a:gd name="connsiteY41" fmla="*/ 428178 h 437224"/>
              <a:gd name="connsiteX42" fmla="*/ 510185 w 605879"/>
              <a:gd name="connsiteY42" fmla="*/ 437224 h 437224"/>
              <a:gd name="connsiteX43" fmla="*/ 400487 w 605879"/>
              <a:gd name="connsiteY43" fmla="*/ 380344 h 437224"/>
              <a:gd name="connsiteX44" fmla="*/ 250836 w 605879"/>
              <a:gd name="connsiteY44" fmla="*/ 304275 h 437224"/>
              <a:gd name="connsiteX45" fmla="*/ 231752 w 605879"/>
              <a:gd name="connsiteY45" fmla="*/ 306331 h 437224"/>
              <a:gd name="connsiteX46" fmla="*/ 107639 w 605879"/>
              <a:gd name="connsiteY46" fmla="*/ 371161 h 437224"/>
              <a:gd name="connsiteX47" fmla="*/ 94596 w 605879"/>
              <a:gd name="connsiteY47" fmla="*/ 361978 h 437224"/>
              <a:gd name="connsiteX48" fmla="*/ 102009 w 605879"/>
              <a:gd name="connsiteY48" fmla="*/ 348135 h 437224"/>
              <a:gd name="connsiteX49" fmla="*/ 122741 w 605879"/>
              <a:gd name="connsiteY49" fmla="*/ 293173 h 437224"/>
              <a:gd name="connsiteX50" fmla="*/ 0 w 605879"/>
              <a:gd name="connsiteY50" fmla="*/ 153508 h 437224"/>
              <a:gd name="connsiteX51" fmla="*/ 210609 w 605879"/>
              <a:gd name="connsiteY51" fmla="*/ 0 h 437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879" h="437224">
                <a:moveTo>
                  <a:pt x="91000" y="173662"/>
                </a:moveTo>
                <a:lnTo>
                  <a:pt x="331193" y="173662"/>
                </a:lnTo>
                <a:cubicBezTo>
                  <a:pt x="337373" y="173662"/>
                  <a:pt x="342454" y="178725"/>
                  <a:pt x="342454" y="184882"/>
                </a:cubicBezTo>
                <a:cubicBezTo>
                  <a:pt x="342454" y="191040"/>
                  <a:pt x="337373" y="196102"/>
                  <a:pt x="331193" y="196102"/>
                </a:cubicBezTo>
                <a:lnTo>
                  <a:pt x="91000" y="196102"/>
                </a:lnTo>
                <a:cubicBezTo>
                  <a:pt x="84683" y="196102"/>
                  <a:pt x="79739" y="191040"/>
                  <a:pt x="79739" y="184882"/>
                </a:cubicBezTo>
                <a:cubicBezTo>
                  <a:pt x="79739" y="178725"/>
                  <a:pt x="84683" y="173662"/>
                  <a:pt x="91000" y="173662"/>
                </a:cubicBezTo>
                <a:close/>
                <a:moveTo>
                  <a:pt x="421630" y="131441"/>
                </a:moveTo>
                <a:cubicBezTo>
                  <a:pt x="423003" y="138294"/>
                  <a:pt x="423552" y="145284"/>
                  <a:pt x="423552" y="152274"/>
                </a:cubicBezTo>
                <a:cubicBezTo>
                  <a:pt x="423552" y="220668"/>
                  <a:pt x="362456" y="281249"/>
                  <a:pt x="275961" y="300986"/>
                </a:cubicBezTo>
                <a:cubicBezTo>
                  <a:pt x="302047" y="334017"/>
                  <a:pt x="350924" y="355536"/>
                  <a:pt x="408175" y="358277"/>
                </a:cubicBezTo>
                <a:cubicBezTo>
                  <a:pt x="412569" y="358551"/>
                  <a:pt x="416413" y="361293"/>
                  <a:pt x="418060" y="365267"/>
                </a:cubicBezTo>
                <a:cubicBezTo>
                  <a:pt x="427259" y="388019"/>
                  <a:pt x="463505" y="403370"/>
                  <a:pt x="488218" y="410360"/>
                </a:cubicBezTo>
                <a:cubicBezTo>
                  <a:pt x="483962" y="399944"/>
                  <a:pt x="479156" y="385004"/>
                  <a:pt x="474214" y="363348"/>
                </a:cubicBezTo>
                <a:cubicBezTo>
                  <a:pt x="472841" y="357455"/>
                  <a:pt x="476273" y="351698"/>
                  <a:pt x="482039" y="349916"/>
                </a:cubicBezTo>
                <a:cubicBezTo>
                  <a:pt x="543685" y="332236"/>
                  <a:pt x="583500" y="290980"/>
                  <a:pt x="583363" y="244928"/>
                </a:cubicBezTo>
                <a:cubicBezTo>
                  <a:pt x="583363" y="182839"/>
                  <a:pt x="511009" y="132126"/>
                  <a:pt x="421630" y="131441"/>
                </a:cubicBezTo>
                <a:close/>
                <a:moveTo>
                  <a:pt x="75898" y="120173"/>
                </a:moveTo>
                <a:lnTo>
                  <a:pt x="340509" y="120173"/>
                </a:lnTo>
                <a:cubicBezTo>
                  <a:pt x="346826" y="120173"/>
                  <a:pt x="351769" y="125114"/>
                  <a:pt x="351769" y="131428"/>
                </a:cubicBezTo>
                <a:cubicBezTo>
                  <a:pt x="351769" y="137604"/>
                  <a:pt x="346826" y="142683"/>
                  <a:pt x="340509" y="142683"/>
                </a:cubicBezTo>
                <a:lnTo>
                  <a:pt x="75898" y="142683"/>
                </a:lnTo>
                <a:cubicBezTo>
                  <a:pt x="69719" y="142683"/>
                  <a:pt x="64638" y="137604"/>
                  <a:pt x="64638" y="131428"/>
                </a:cubicBezTo>
                <a:cubicBezTo>
                  <a:pt x="64638" y="125114"/>
                  <a:pt x="69719" y="120173"/>
                  <a:pt x="75898" y="120173"/>
                </a:cubicBezTo>
                <a:close/>
                <a:moveTo>
                  <a:pt x="210609" y="22478"/>
                </a:moveTo>
                <a:cubicBezTo>
                  <a:pt x="106952" y="22478"/>
                  <a:pt x="22516" y="81277"/>
                  <a:pt x="22516" y="153508"/>
                </a:cubicBezTo>
                <a:cubicBezTo>
                  <a:pt x="22516" y="206688"/>
                  <a:pt x="68372" y="254385"/>
                  <a:pt x="139216" y="274807"/>
                </a:cubicBezTo>
                <a:cubicBezTo>
                  <a:pt x="144983" y="276452"/>
                  <a:pt x="148415" y="282208"/>
                  <a:pt x="147042" y="288102"/>
                </a:cubicBezTo>
                <a:cubicBezTo>
                  <a:pt x="140864" y="314966"/>
                  <a:pt x="135097" y="332647"/>
                  <a:pt x="130017" y="344297"/>
                </a:cubicBezTo>
                <a:cubicBezTo>
                  <a:pt x="158437" y="336622"/>
                  <a:pt x="203058" y="318667"/>
                  <a:pt x="214041" y="291254"/>
                </a:cubicBezTo>
                <a:cubicBezTo>
                  <a:pt x="215689" y="287280"/>
                  <a:pt x="219533" y="284538"/>
                  <a:pt x="223927" y="284264"/>
                </a:cubicBezTo>
                <a:cubicBezTo>
                  <a:pt x="320170" y="279604"/>
                  <a:pt x="395407" y="223135"/>
                  <a:pt x="398839" y="152960"/>
                </a:cubicBezTo>
                <a:cubicBezTo>
                  <a:pt x="400075" y="126918"/>
                  <a:pt x="389915" y="101836"/>
                  <a:pt x="369596" y="80592"/>
                </a:cubicBezTo>
                <a:cubicBezTo>
                  <a:pt x="334860" y="44133"/>
                  <a:pt x="275412" y="22478"/>
                  <a:pt x="210609" y="22478"/>
                </a:cubicBezTo>
                <a:close/>
                <a:moveTo>
                  <a:pt x="210609" y="0"/>
                </a:moveTo>
                <a:cubicBezTo>
                  <a:pt x="281453" y="0"/>
                  <a:pt x="346942" y="24260"/>
                  <a:pt x="385796" y="64967"/>
                </a:cubicBezTo>
                <a:cubicBezTo>
                  <a:pt x="398702" y="78536"/>
                  <a:pt x="408175" y="93338"/>
                  <a:pt x="414079" y="109100"/>
                </a:cubicBezTo>
                <a:cubicBezTo>
                  <a:pt x="416001" y="108963"/>
                  <a:pt x="417923" y="108963"/>
                  <a:pt x="419845" y="108963"/>
                </a:cubicBezTo>
                <a:cubicBezTo>
                  <a:pt x="522404" y="108963"/>
                  <a:pt x="606016" y="169955"/>
                  <a:pt x="605879" y="244928"/>
                </a:cubicBezTo>
                <a:cubicBezTo>
                  <a:pt x="605879" y="298519"/>
                  <a:pt x="564141" y="346079"/>
                  <a:pt x="498515" y="368420"/>
                </a:cubicBezTo>
                <a:cubicBezTo>
                  <a:pt x="506066" y="398025"/>
                  <a:pt x="512931" y="412279"/>
                  <a:pt x="516088" y="414609"/>
                </a:cubicBezTo>
                <a:cubicBezTo>
                  <a:pt x="524601" y="418858"/>
                  <a:pt x="523228" y="426671"/>
                  <a:pt x="522953" y="428178"/>
                </a:cubicBezTo>
                <a:cubicBezTo>
                  <a:pt x="522541" y="429686"/>
                  <a:pt x="520207" y="437224"/>
                  <a:pt x="510185" y="437224"/>
                </a:cubicBezTo>
                <a:cubicBezTo>
                  <a:pt x="497828" y="437224"/>
                  <a:pt x="423689" y="421325"/>
                  <a:pt x="400487" y="380344"/>
                </a:cubicBezTo>
                <a:cubicBezTo>
                  <a:pt x="333899" y="375410"/>
                  <a:pt x="277746" y="346764"/>
                  <a:pt x="250836" y="304275"/>
                </a:cubicBezTo>
                <a:cubicBezTo>
                  <a:pt x="244521" y="305098"/>
                  <a:pt x="238205" y="305783"/>
                  <a:pt x="231752" y="306331"/>
                </a:cubicBezTo>
                <a:cubicBezTo>
                  <a:pt x="206216" y="353069"/>
                  <a:pt x="121643" y="371161"/>
                  <a:pt x="107639" y="371161"/>
                </a:cubicBezTo>
                <a:cubicBezTo>
                  <a:pt x="97616" y="371161"/>
                  <a:pt x="95145" y="364171"/>
                  <a:pt x="94596" y="361978"/>
                </a:cubicBezTo>
                <a:cubicBezTo>
                  <a:pt x="94184" y="360470"/>
                  <a:pt x="92948" y="352658"/>
                  <a:pt x="102009" y="348135"/>
                </a:cubicBezTo>
                <a:cubicBezTo>
                  <a:pt x="105030" y="345942"/>
                  <a:pt x="113130" y="331550"/>
                  <a:pt x="122741" y="293173"/>
                </a:cubicBezTo>
                <a:cubicBezTo>
                  <a:pt x="47778" y="268228"/>
                  <a:pt x="0" y="214226"/>
                  <a:pt x="0" y="153508"/>
                </a:cubicBezTo>
                <a:cubicBezTo>
                  <a:pt x="0" y="68804"/>
                  <a:pt x="94458" y="0"/>
                  <a:pt x="2106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íṥḷïḓé"/>
          <p:cNvSpPr/>
          <p:nvPr/>
        </p:nvSpPr>
        <p:spPr bwMode="auto">
          <a:xfrm>
            <a:off x="4088605" y="2204509"/>
            <a:ext cx="1851773" cy="859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 defTabSz="9144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点击开始按钮之后开始记录，点击结束按钮后，在屏幕上显示跑步路线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ï$ḷíḑé"/>
          <p:cNvSpPr txBox="1"/>
          <p:nvPr/>
        </p:nvSpPr>
        <p:spPr bwMode="auto">
          <a:xfrm>
            <a:off x="4088765" y="1764030"/>
            <a:ext cx="1851660" cy="42672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地图定位以及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运动轨迹绘制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íśľïdè"/>
          <p:cNvSpPr/>
          <p:nvPr/>
        </p:nvSpPr>
        <p:spPr>
          <a:xfrm>
            <a:off x="6071295" y="1801489"/>
            <a:ext cx="403365" cy="403368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îṧ1iḋê"/>
          <p:cNvSpPr/>
          <p:nvPr/>
        </p:nvSpPr>
        <p:spPr bwMode="auto">
          <a:xfrm>
            <a:off x="6170139" y="1900469"/>
            <a:ext cx="205677" cy="205407"/>
          </a:xfrm>
          <a:custGeom>
            <a:avLst/>
            <a:gdLst>
              <a:gd name="connsiteX0" fmla="*/ 86413 w 591547"/>
              <a:gd name="connsiteY0" fmla="*/ 515758 h 590770"/>
              <a:gd name="connsiteX1" fmla="*/ 171919 w 591547"/>
              <a:gd name="connsiteY1" fmla="*/ 515758 h 590770"/>
              <a:gd name="connsiteX2" fmla="*/ 171919 w 591547"/>
              <a:gd name="connsiteY2" fmla="*/ 537523 h 590770"/>
              <a:gd name="connsiteX3" fmla="*/ 86413 w 591547"/>
              <a:gd name="connsiteY3" fmla="*/ 537523 h 590770"/>
              <a:gd name="connsiteX4" fmla="*/ 86413 w 591547"/>
              <a:gd name="connsiteY4" fmla="*/ 461733 h 590770"/>
              <a:gd name="connsiteX5" fmla="*/ 171919 w 591547"/>
              <a:gd name="connsiteY5" fmla="*/ 461733 h 590770"/>
              <a:gd name="connsiteX6" fmla="*/ 171919 w 591547"/>
              <a:gd name="connsiteY6" fmla="*/ 483498 h 590770"/>
              <a:gd name="connsiteX7" fmla="*/ 86413 w 591547"/>
              <a:gd name="connsiteY7" fmla="*/ 483498 h 590770"/>
              <a:gd name="connsiteX8" fmla="*/ 86413 w 591547"/>
              <a:gd name="connsiteY8" fmla="*/ 408616 h 590770"/>
              <a:gd name="connsiteX9" fmla="*/ 171919 w 591547"/>
              <a:gd name="connsiteY9" fmla="*/ 408616 h 590770"/>
              <a:gd name="connsiteX10" fmla="*/ 171919 w 591547"/>
              <a:gd name="connsiteY10" fmla="*/ 429474 h 590770"/>
              <a:gd name="connsiteX11" fmla="*/ 86413 w 591547"/>
              <a:gd name="connsiteY11" fmla="*/ 429474 h 590770"/>
              <a:gd name="connsiteX12" fmla="*/ 204177 w 591547"/>
              <a:gd name="connsiteY12" fmla="*/ 357041 h 590770"/>
              <a:gd name="connsiteX13" fmla="*/ 204177 w 591547"/>
              <a:gd name="connsiteY13" fmla="*/ 569815 h 590770"/>
              <a:gd name="connsiteX14" fmla="*/ 333300 w 591547"/>
              <a:gd name="connsiteY14" fmla="*/ 569815 h 590770"/>
              <a:gd name="connsiteX15" fmla="*/ 333300 w 591547"/>
              <a:gd name="connsiteY15" fmla="*/ 382026 h 590770"/>
              <a:gd name="connsiteX16" fmla="*/ 183194 w 591547"/>
              <a:gd name="connsiteY16" fmla="*/ 357041 h 590770"/>
              <a:gd name="connsiteX17" fmla="*/ 75053 w 591547"/>
              <a:gd name="connsiteY17" fmla="*/ 382026 h 590770"/>
              <a:gd name="connsiteX18" fmla="*/ 75053 w 591547"/>
              <a:gd name="connsiteY18" fmla="*/ 569815 h 590770"/>
              <a:gd name="connsiteX19" fmla="*/ 183194 w 591547"/>
              <a:gd name="connsiteY19" fmla="*/ 569815 h 590770"/>
              <a:gd name="connsiteX20" fmla="*/ 247709 w 591547"/>
              <a:gd name="connsiteY20" fmla="*/ 311838 h 590770"/>
              <a:gd name="connsiteX21" fmla="*/ 322851 w 591547"/>
              <a:gd name="connsiteY21" fmla="*/ 311838 h 590770"/>
              <a:gd name="connsiteX22" fmla="*/ 322851 w 591547"/>
              <a:gd name="connsiteY22" fmla="*/ 332826 h 590770"/>
              <a:gd name="connsiteX23" fmla="*/ 247709 w 591547"/>
              <a:gd name="connsiteY23" fmla="*/ 332826 h 590770"/>
              <a:gd name="connsiteX24" fmla="*/ 247709 w 591547"/>
              <a:gd name="connsiteY24" fmla="*/ 257944 h 590770"/>
              <a:gd name="connsiteX25" fmla="*/ 322851 w 591547"/>
              <a:gd name="connsiteY25" fmla="*/ 257944 h 590770"/>
              <a:gd name="connsiteX26" fmla="*/ 322851 w 591547"/>
              <a:gd name="connsiteY26" fmla="*/ 279580 h 590770"/>
              <a:gd name="connsiteX27" fmla="*/ 247709 w 591547"/>
              <a:gd name="connsiteY27" fmla="*/ 279580 h 590770"/>
              <a:gd name="connsiteX28" fmla="*/ 247709 w 591547"/>
              <a:gd name="connsiteY28" fmla="*/ 203919 h 590770"/>
              <a:gd name="connsiteX29" fmla="*/ 322851 w 591547"/>
              <a:gd name="connsiteY29" fmla="*/ 203919 h 590770"/>
              <a:gd name="connsiteX30" fmla="*/ 322851 w 591547"/>
              <a:gd name="connsiteY30" fmla="*/ 225684 h 590770"/>
              <a:gd name="connsiteX31" fmla="*/ 247709 w 591547"/>
              <a:gd name="connsiteY31" fmla="*/ 225684 h 590770"/>
              <a:gd name="connsiteX32" fmla="*/ 247709 w 591547"/>
              <a:gd name="connsiteY32" fmla="*/ 150672 h 590770"/>
              <a:gd name="connsiteX33" fmla="*/ 322851 w 591547"/>
              <a:gd name="connsiteY33" fmla="*/ 150672 h 590770"/>
              <a:gd name="connsiteX34" fmla="*/ 322851 w 591547"/>
              <a:gd name="connsiteY34" fmla="*/ 171660 h 590770"/>
              <a:gd name="connsiteX35" fmla="*/ 247709 w 591547"/>
              <a:gd name="connsiteY35" fmla="*/ 171660 h 590770"/>
              <a:gd name="connsiteX36" fmla="*/ 355090 w 591547"/>
              <a:gd name="connsiteY36" fmla="*/ 102357 h 590770"/>
              <a:gd name="connsiteX37" fmla="*/ 355090 w 591547"/>
              <a:gd name="connsiteY37" fmla="*/ 373160 h 590770"/>
              <a:gd name="connsiteX38" fmla="*/ 355090 w 591547"/>
              <a:gd name="connsiteY38" fmla="*/ 376384 h 590770"/>
              <a:gd name="connsiteX39" fmla="*/ 355090 w 591547"/>
              <a:gd name="connsiteY39" fmla="*/ 569815 h 590770"/>
              <a:gd name="connsiteX40" fmla="*/ 484213 w 591547"/>
              <a:gd name="connsiteY40" fmla="*/ 569815 h 590770"/>
              <a:gd name="connsiteX41" fmla="*/ 484213 w 591547"/>
              <a:gd name="connsiteY41" fmla="*/ 154744 h 590770"/>
              <a:gd name="connsiteX42" fmla="*/ 333300 w 591547"/>
              <a:gd name="connsiteY42" fmla="*/ 99939 h 590770"/>
              <a:gd name="connsiteX43" fmla="*/ 236458 w 591547"/>
              <a:gd name="connsiteY43" fmla="*/ 125730 h 590770"/>
              <a:gd name="connsiteX44" fmla="*/ 236458 w 591547"/>
              <a:gd name="connsiteY44" fmla="*/ 341728 h 590770"/>
              <a:gd name="connsiteX45" fmla="*/ 333300 w 591547"/>
              <a:gd name="connsiteY45" fmla="*/ 360265 h 590770"/>
              <a:gd name="connsiteX46" fmla="*/ 397862 w 591547"/>
              <a:gd name="connsiteY46" fmla="*/ 21761 h 590770"/>
              <a:gd name="connsiteX47" fmla="*/ 387371 w 591547"/>
              <a:gd name="connsiteY47" fmla="*/ 32238 h 590770"/>
              <a:gd name="connsiteX48" fmla="*/ 397862 w 591547"/>
              <a:gd name="connsiteY48" fmla="*/ 42716 h 590770"/>
              <a:gd name="connsiteX49" fmla="*/ 409160 w 591547"/>
              <a:gd name="connsiteY49" fmla="*/ 32238 h 590770"/>
              <a:gd name="connsiteX50" fmla="*/ 397862 w 591547"/>
              <a:gd name="connsiteY50" fmla="*/ 21761 h 590770"/>
              <a:gd name="connsiteX51" fmla="*/ 397862 w 591547"/>
              <a:gd name="connsiteY51" fmla="*/ 0 h 590770"/>
              <a:gd name="connsiteX52" fmla="*/ 430143 w 591547"/>
              <a:gd name="connsiteY52" fmla="*/ 32238 h 590770"/>
              <a:gd name="connsiteX53" fmla="*/ 409160 w 591547"/>
              <a:gd name="connsiteY53" fmla="*/ 62865 h 590770"/>
              <a:gd name="connsiteX54" fmla="*/ 409160 w 591547"/>
              <a:gd name="connsiteY54" fmla="*/ 100745 h 590770"/>
              <a:gd name="connsiteX55" fmla="*/ 498740 w 591547"/>
              <a:gd name="connsiteY55" fmla="*/ 137819 h 590770"/>
              <a:gd name="connsiteX56" fmla="*/ 506003 w 591547"/>
              <a:gd name="connsiteY56" fmla="*/ 147491 h 590770"/>
              <a:gd name="connsiteX57" fmla="*/ 506003 w 591547"/>
              <a:gd name="connsiteY57" fmla="*/ 569815 h 590770"/>
              <a:gd name="connsiteX58" fmla="*/ 591547 w 591547"/>
              <a:gd name="connsiteY58" fmla="*/ 569815 h 590770"/>
              <a:gd name="connsiteX59" fmla="*/ 591547 w 591547"/>
              <a:gd name="connsiteY59" fmla="*/ 590770 h 590770"/>
              <a:gd name="connsiteX60" fmla="*/ 494705 w 591547"/>
              <a:gd name="connsiteY60" fmla="*/ 590770 h 590770"/>
              <a:gd name="connsiteX61" fmla="*/ 344598 w 591547"/>
              <a:gd name="connsiteY61" fmla="*/ 590770 h 590770"/>
              <a:gd name="connsiteX62" fmla="*/ 193685 w 591547"/>
              <a:gd name="connsiteY62" fmla="*/ 590770 h 590770"/>
              <a:gd name="connsiteX63" fmla="*/ 64562 w 591547"/>
              <a:gd name="connsiteY63" fmla="*/ 590770 h 590770"/>
              <a:gd name="connsiteX64" fmla="*/ 0 w 591547"/>
              <a:gd name="connsiteY64" fmla="*/ 590770 h 590770"/>
              <a:gd name="connsiteX65" fmla="*/ 0 w 591547"/>
              <a:gd name="connsiteY65" fmla="*/ 569815 h 590770"/>
              <a:gd name="connsiteX66" fmla="*/ 54070 w 591547"/>
              <a:gd name="connsiteY66" fmla="*/ 569815 h 590770"/>
              <a:gd name="connsiteX67" fmla="*/ 54070 w 591547"/>
              <a:gd name="connsiteY67" fmla="*/ 373160 h 590770"/>
              <a:gd name="connsiteX68" fmla="*/ 62141 w 591547"/>
              <a:gd name="connsiteY68" fmla="*/ 362683 h 590770"/>
              <a:gd name="connsiteX69" fmla="*/ 191264 w 591547"/>
              <a:gd name="connsiteY69" fmla="*/ 333668 h 590770"/>
              <a:gd name="connsiteX70" fmla="*/ 195299 w 591547"/>
              <a:gd name="connsiteY70" fmla="*/ 333668 h 590770"/>
              <a:gd name="connsiteX71" fmla="*/ 196106 w 591547"/>
              <a:gd name="connsiteY71" fmla="*/ 333668 h 590770"/>
              <a:gd name="connsiteX72" fmla="*/ 215475 w 591547"/>
              <a:gd name="connsiteY72" fmla="*/ 336892 h 590770"/>
              <a:gd name="connsiteX73" fmla="*/ 215475 w 591547"/>
              <a:gd name="connsiteY73" fmla="*/ 116864 h 590770"/>
              <a:gd name="connsiteX74" fmla="*/ 223545 w 591547"/>
              <a:gd name="connsiteY74" fmla="*/ 106387 h 590770"/>
              <a:gd name="connsiteX75" fmla="*/ 341370 w 591547"/>
              <a:gd name="connsiteY75" fmla="*/ 75760 h 590770"/>
              <a:gd name="connsiteX76" fmla="*/ 342984 w 591547"/>
              <a:gd name="connsiteY76" fmla="*/ 75760 h 590770"/>
              <a:gd name="connsiteX77" fmla="*/ 345405 w 591547"/>
              <a:gd name="connsiteY77" fmla="*/ 75760 h 590770"/>
              <a:gd name="connsiteX78" fmla="*/ 347020 w 591547"/>
              <a:gd name="connsiteY78" fmla="*/ 75760 h 590770"/>
              <a:gd name="connsiteX79" fmla="*/ 348634 w 591547"/>
              <a:gd name="connsiteY79" fmla="*/ 75760 h 590770"/>
              <a:gd name="connsiteX80" fmla="*/ 387371 w 591547"/>
              <a:gd name="connsiteY80" fmla="*/ 91879 h 590770"/>
              <a:gd name="connsiteX81" fmla="*/ 387371 w 591547"/>
              <a:gd name="connsiteY81" fmla="*/ 62865 h 590770"/>
              <a:gd name="connsiteX82" fmla="*/ 365581 w 591547"/>
              <a:gd name="connsiteY82" fmla="*/ 32238 h 590770"/>
              <a:gd name="connsiteX83" fmla="*/ 397862 w 591547"/>
              <a:gd name="connsiteY83" fmla="*/ 0 h 59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591547" h="590770">
                <a:moveTo>
                  <a:pt x="86413" y="515758"/>
                </a:moveTo>
                <a:lnTo>
                  <a:pt x="171919" y="515758"/>
                </a:lnTo>
                <a:lnTo>
                  <a:pt x="171919" y="537523"/>
                </a:lnTo>
                <a:lnTo>
                  <a:pt x="86413" y="537523"/>
                </a:lnTo>
                <a:close/>
                <a:moveTo>
                  <a:pt x="86413" y="461733"/>
                </a:moveTo>
                <a:lnTo>
                  <a:pt x="171919" y="461733"/>
                </a:lnTo>
                <a:lnTo>
                  <a:pt x="171919" y="483498"/>
                </a:lnTo>
                <a:lnTo>
                  <a:pt x="86413" y="483498"/>
                </a:lnTo>
                <a:close/>
                <a:moveTo>
                  <a:pt x="86413" y="408616"/>
                </a:moveTo>
                <a:lnTo>
                  <a:pt x="171919" y="408616"/>
                </a:lnTo>
                <a:lnTo>
                  <a:pt x="171919" y="429474"/>
                </a:lnTo>
                <a:lnTo>
                  <a:pt x="86413" y="429474"/>
                </a:lnTo>
                <a:close/>
                <a:moveTo>
                  <a:pt x="204177" y="357041"/>
                </a:moveTo>
                <a:lnTo>
                  <a:pt x="204177" y="569815"/>
                </a:lnTo>
                <a:lnTo>
                  <a:pt x="333300" y="569815"/>
                </a:lnTo>
                <a:lnTo>
                  <a:pt x="333300" y="382026"/>
                </a:lnTo>
                <a:close/>
                <a:moveTo>
                  <a:pt x="183194" y="357041"/>
                </a:moveTo>
                <a:lnTo>
                  <a:pt x="75053" y="382026"/>
                </a:lnTo>
                <a:lnTo>
                  <a:pt x="75053" y="569815"/>
                </a:lnTo>
                <a:lnTo>
                  <a:pt x="183194" y="569815"/>
                </a:lnTo>
                <a:close/>
                <a:moveTo>
                  <a:pt x="247709" y="311838"/>
                </a:moveTo>
                <a:lnTo>
                  <a:pt x="322851" y="311838"/>
                </a:lnTo>
                <a:lnTo>
                  <a:pt x="322851" y="332826"/>
                </a:lnTo>
                <a:lnTo>
                  <a:pt x="247709" y="332826"/>
                </a:lnTo>
                <a:close/>
                <a:moveTo>
                  <a:pt x="247709" y="257944"/>
                </a:moveTo>
                <a:lnTo>
                  <a:pt x="322851" y="257944"/>
                </a:lnTo>
                <a:lnTo>
                  <a:pt x="322851" y="279580"/>
                </a:lnTo>
                <a:lnTo>
                  <a:pt x="247709" y="279580"/>
                </a:lnTo>
                <a:close/>
                <a:moveTo>
                  <a:pt x="247709" y="203919"/>
                </a:moveTo>
                <a:lnTo>
                  <a:pt x="322851" y="203919"/>
                </a:lnTo>
                <a:lnTo>
                  <a:pt x="322851" y="225684"/>
                </a:lnTo>
                <a:lnTo>
                  <a:pt x="247709" y="225684"/>
                </a:lnTo>
                <a:close/>
                <a:moveTo>
                  <a:pt x="247709" y="150672"/>
                </a:moveTo>
                <a:lnTo>
                  <a:pt x="322851" y="150672"/>
                </a:lnTo>
                <a:lnTo>
                  <a:pt x="322851" y="171660"/>
                </a:lnTo>
                <a:lnTo>
                  <a:pt x="247709" y="171660"/>
                </a:lnTo>
                <a:close/>
                <a:moveTo>
                  <a:pt x="355090" y="102357"/>
                </a:moveTo>
                <a:lnTo>
                  <a:pt x="355090" y="373160"/>
                </a:lnTo>
                <a:lnTo>
                  <a:pt x="355090" y="376384"/>
                </a:lnTo>
                <a:lnTo>
                  <a:pt x="355090" y="569815"/>
                </a:lnTo>
                <a:lnTo>
                  <a:pt x="484213" y="569815"/>
                </a:lnTo>
                <a:lnTo>
                  <a:pt x="484213" y="154744"/>
                </a:lnTo>
                <a:close/>
                <a:moveTo>
                  <a:pt x="333300" y="99939"/>
                </a:moveTo>
                <a:lnTo>
                  <a:pt x="236458" y="125730"/>
                </a:lnTo>
                <a:lnTo>
                  <a:pt x="236458" y="341728"/>
                </a:lnTo>
                <a:lnTo>
                  <a:pt x="333300" y="360265"/>
                </a:lnTo>
                <a:close/>
                <a:moveTo>
                  <a:pt x="397862" y="21761"/>
                </a:moveTo>
                <a:cubicBezTo>
                  <a:pt x="392213" y="21761"/>
                  <a:pt x="387371" y="26596"/>
                  <a:pt x="387371" y="32238"/>
                </a:cubicBezTo>
                <a:cubicBezTo>
                  <a:pt x="387371" y="37880"/>
                  <a:pt x="392213" y="42716"/>
                  <a:pt x="397862" y="42716"/>
                </a:cubicBezTo>
                <a:cubicBezTo>
                  <a:pt x="404318" y="42716"/>
                  <a:pt x="409160" y="37880"/>
                  <a:pt x="409160" y="32238"/>
                </a:cubicBezTo>
                <a:cubicBezTo>
                  <a:pt x="409160" y="26596"/>
                  <a:pt x="404318" y="21761"/>
                  <a:pt x="397862" y="21761"/>
                </a:cubicBezTo>
                <a:close/>
                <a:moveTo>
                  <a:pt x="397862" y="0"/>
                </a:moveTo>
                <a:cubicBezTo>
                  <a:pt x="415616" y="0"/>
                  <a:pt x="430143" y="14507"/>
                  <a:pt x="430143" y="32238"/>
                </a:cubicBezTo>
                <a:cubicBezTo>
                  <a:pt x="430143" y="45940"/>
                  <a:pt x="421266" y="58029"/>
                  <a:pt x="409160" y="62865"/>
                </a:cubicBezTo>
                <a:lnTo>
                  <a:pt x="409160" y="100745"/>
                </a:lnTo>
                <a:lnTo>
                  <a:pt x="498740" y="137819"/>
                </a:lnTo>
                <a:cubicBezTo>
                  <a:pt x="502775" y="139431"/>
                  <a:pt x="506003" y="143461"/>
                  <a:pt x="506003" y="147491"/>
                </a:cubicBezTo>
                <a:lnTo>
                  <a:pt x="506003" y="569815"/>
                </a:lnTo>
                <a:lnTo>
                  <a:pt x="591547" y="569815"/>
                </a:lnTo>
                <a:lnTo>
                  <a:pt x="591547" y="590770"/>
                </a:lnTo>
                <a:lnTo>
                  <a:pt x="494705" y="590770"/>
                </a:lnTo>
                <a:lnTo>
                  <a:pt x="344598" y="590770"/>
                </a:lnTo>
                <a:lnTo>
                  <a:pt x="193685" y="590770"/>
                </a:lnTo>
                <a:lnTo>
                  <a:pt x="64562" y="590770"/>
                </a:lnTo>
                <a:lnTo>
                  <a:pt x="0" y="590770"/>
                </a:lnTo>
                <a:lnTo>
                  <a:pt x="0" y="569815"/>
                </a:lnTo>
                <a:lnTo>
                  <a:pt x="54070" y="569815"/>
                </a:lnTo>
                <a:lnTo>
                  <a:pt x="54070" y="373160"/>
                </a:lnTo>
                <a:cubicBezTo>
                  <a:pt x="54070" y="368324"/>
                  <a:pt x="57298" y="364294"/>
                  <a:pt x="62141" y="362683"/>
                </a:cubicBezTo>
                <a:lnTo>
                  <a:pt x="191264" y="333668"/>
                </a:lnTo>
                <a:cubicBezTo>
                  <a:pt x="192878" y="332862"/>
                  <a:pt x="194492" y="332862"/>
                  <a:pt x="195299" y="333668"/>
                </a:cubicBezTo>
                <a:cubicBezTo>
                  <a:pt x="196106" y="333668"/>
                  <a:pt x="196106" y="333668"/>
                  <a:pt x="196106" y="333668"/>
                </a:cubicBezTo>
                <a:lnTo>
                  <a:pt x="215475" y="336892"/>
                </a:lnTo>
                <a:lnTo>
                  <a:pt x="215475" y="116864"/>
                </a:lnTo>
                <a:cubicBezTo>
                  <a:pt x="215475" y="112028"/>
                  <a:pt x="218703" y="107999"/>
                  <a:pt x="223545" y="106387"/>
                </a:cubicBezTo>
                <a:lnTo>
                  <a:pt x="341370" y="75760"/>
                </a:lnTo>
                <a:cubicBezTo>
                  <a:pt x="342177" y="75760"/>
                  <a:pt x="342177" y="75760"/>
                  <a:pt x="342984" y="75760"/>
                </a:cubicBezTo>
                <a:cubicBezTo>
                  <a:pt x="343791" y="75760"/>
                  <a:pt x="344598" y="74954"/>
                  <a:pt x="345405" y="75760"/>
                </a:cubicBezTo>
                <a:cubicBezTo>
                  <a:pt x="346213" y="75760"/>
                  <a:pt x="347020" y="75760"/>
                  <a:pt x="347020" y="75760"/>
                </a:cubicBezTo>
                <a:cubicBezTo>
                  <a:pt x="347827" y="75760"/>
                  <a:pt x="347827" y="75760"/>
                  <a:pt x="348634" y="75760"/>
                </a:cubicBezTo>
                <a:lnTo>
                  <a:pt x="387371" y="91879"/>
                </a:lnTo>
                <a:lnTo>
                  <a:pt x="387371" y="62865"/>
                </a:lnTo>
                <a:cubicBezTo>
                  <a:pt x="375265" y="58029"/>
                  <a:pt x="365581" y="45940"/>
                  <a:pt x="365581" y="32238"/>
                </a:cubicBezTo>
                <a:cubicBezTo>
                  <a:pt x="365581" y="14507"/>
                  <a:pt x="380107" y="0"/>
                  <a:pt x="3978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i$lïḋe"/>
          <p:cNvSpPr/>
          <p:nvPr/>
        </p:nvSpPr>
        <p:spPr bwMode="auto">
          <a:xfrm>
            <a:off x="6552099" y="2141644"/>
            <a:ext cx="1851773" cy="859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 defTabSz="9144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记录从开始到结束所跑的步数，类似于微信运动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íŝlíḓé"/>
          <p:cNvSpPr txBox="1"/>
          <p:nvPr/>
        </p:nvSpPr>
        <p:spPr bwMode="auto">
          <a:xfrm>
            <a:off x="6552099" y="1828687"/>
            <a:ext cx="1851773" cy="2769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步数统计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ïṥļïḓé"/>
          <p:cNvSpPr/>
          <p:nvPr/>
        </p:nvSpPr>
        <p:spPr>
          <a:xfrm>
            <a:off x="3664363" y="3199388"/>
            <a:ext cx="403365" cy="403368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iṣ1íḑé"/>
          <p:cNvSpPr/>
          <p:nvPr/>
        </p:nvSpPr>
        <p:spPr bwMode="auto">
          <a:xfrm>
            <a:off x="3763207" y="3330896"/>
            <a:ext cx="205677" cy="140350"/>
          </a:xfrm>
          <a:custGeom>
            <a:avLst/>
            <a:gdLst>
              <a:gd name="connsiteX0" fmla="*/ 20293 w 607639"/>
              <a:gd name="connsiteY0" fmla="*/ 364067 h 414642"/>
              <a:gd name="connsiteX1" fmla="*/ 20293 w 607639"/>
              <a:gd name="connsiteY1" fmla="*/ 384244 h 414642"/>
              <a:gd name="connsiteX2" fmla="*/ 30351 w 607639"/>
              <a:gd name="connsiteY2" fmla="*/ 394377 h 414642"/>
              <a:gd name="connsiteX3" fmla="*/ 577199 w 607639"/>
              <a:gd name="connsiteY3" fmla="*/ 394377 h 414642"/>
              <a:gd name="connsiteX4" fmla="*/ 587346 w 607639"/>
              <a:gd name="connsiteY4" fmla="*/ 384244 h 414642"/>
              <a:gd name="connsiteX5" fmla="*/ 587346 w 607639"/>
              <a:gd name="connsiteY5" fmla="*/ 364067 h 414642"/>
              <a:gd name="connsiteX6" fmla="*/ 556995 w 607639"/>
              <a:gd name="connsiteY6" fmla="*/ 364067 h 414642"/>
              <a:gd name="connsiteX7" fmla="*/ 394916 w 607639"/>
              <a:gd name="connsiteY7" fmla="*/ 364067 h 414642"/>
              <a:gd name="connsiteX8" fmla="*/ 394916 w 607639"/>
              <a:gd name="connsiteY8" fmla="*/ 374200 h 414642"/>
              <a:gd name="connsiteX9" fmla="*/ 384859 w 607639"/>
              <a:gd name="connsiteY9" fmla="*/ 384244 h 414642"/>
              <a:gd name="connsiteX10" fmla="*/ 222780 w 607639"/>
              <a:gd name="connsiteY10" fmla="*/ 384244 h 414642"/>
              <a:gd name="connsiteX11" fmla="*/ 212634 w 607639"/>
              <a:gd name="connsiteY11" fmla="*/ 374200 h 414642"/>
              <a:gd name="connsiteX12" fmla="*/ 212634 w 607639"/>
              <a:gd name="connsiteY12" fmla="*/ 364067 h 414642"/>
              <a:gd name="connsiteX13" fmla="*/ 50644 w 607639"/>
              <a:gd name="connsiteY13" fmla="*/ 364067 h 414642"/>
              <a:gd name="connsiteX14" fmla="*/ 263288 w 607639"/>
              <a:gd name="connsiteY14" fmla="*/ 252811 h 414642"/>
              <a:gd name="connsiteX15" fmla="*/ 243084 w 607639"/>
              <a:gd name="connsiteY15" fmla="*/ 273078 h 414642"/>
              <a:gd name="connsiteX16" fmla="*/ 263288 w 607639"/>
              <a:gd name="connsiteY16" fmla="*/ 293255 h 414642"/>
              <a:gd name="connsiteX17" fmla="*/ 283580 w 607639"/>
              <a:gd name="connsiteY17" fmla="*/ 273078 h 414642"/>
              <a:gd name="connsiteX18" fmla="*/ 278685 w 607639"/>
              <a:gd name="connsiteY18" fmla="*/ 260011 h 414642"/>
              <a:gd name="connsiteX19" fmla="*/ 277528 w 607639"/>
              <a:gd name="connsiteY19" fmla="*/ 258944 h 414642"/>
              <a:gd name="connsiteX20" fmla="*/ 276549 w 607639"/>
              <a:gd name="connsiteY20" fmla="*/ 257789 h 414642"/>
              <a:gd name="connsiteX21" fmla="*/ 263288 w 607639"/>
              <a:gd name="connsiteY21" fmla="*/ 252811 h 414642"/>
              <a:gd name="connsiteX22" fmla="*/ 121505 w 607639"/>
              <a:gd name="connsiteY22" fmla="*/ 252811 h 414642"/>
              <a:gd name="connsiteX23" fmla="*/ 101302 w 607639"/>
              <a:gd name="connsiteY23" fmla="*/ 273078 h 414642"/>
              <a:gd name="connsiteX24" fmla="*/ 121505 w 607639"/>
              <a:gd name="connsiteY24" fmla="*/ 293255 h 414642"/>
              <a:gd name="connsiteX25" fmla="*/ 141798 w 607639"/>
              <a:gd name="connsiteY25" fmla="*/ 273078 h 414642"/>
              <a:gd name="connsiteX26" fmla="*/ 121505 w 607639"/>
              <a:gd name="connsiteY26" fmla="*/ 252811 h 414642"/>
              <a:gd name="connsiteX27" fmla="*/ 486063 w 607639"/>
              <a:gd name="connsiteY27" fmla="*/ 232633 h 414642"/>
              <a:gd name="connsiteX28" fmla="*/ 465859 w 607639"/>
              <a:gd name="connsiteY28" fmla="*/ 252811 h 414642"/>
              <a:gd name="connsiteX29" fmla="*/ 486063 w 607639"/>
              <a:gd name="connsiteY29" fmla="*/ 273078 h 414642"/>
              <a:gd name="connsiteX30" fmla="*/ 506355 w 607639"/>
              <a:gd name="connsiteY30" fmla="*/ 252811 h 414642"/>
              <a:gd name="connsiteX31" fmla="*/ 486063 w 607639"/>
              <a:gd name="connsiteY31" fmla="*/ 232633 h 414642"/>
              <a:gd name="connsiteX32" fmla="*/ 192441 w 607639"/>
              <a:gd name="connsiteY32" fmla="*/ 182056 h 414642"/>
              <a:gd name="connsiteX33" fmla="*/ 172148 w 607639"/>
              <a:gd name="connsiteY33" fmla="*/ 202233 h 414642"/>
              <a:gd name="connsiteX34" fmla="*/ 192441 w 607639"/>
              <a:gd name="connsiteY34" fmla="*/ 222500 h 414642"/>
              <a:gd name="connsiteX35" fmla="*/ 212645 w 607639"/>
              <a:gd name="connsiteY35" fmla="*/ 202233 h 414642"/>
              <a:gd name="connsiteX36" fmla="*/ 192441 w 607639"/>
              <a:gd name="connsiteY36" fmla="*/ 182056 h 414642"/>
              <a:gd name="connsiteX37" fmla="*/ 394923 w 607639"/>
              <a:gd name="connsiteY37" fmla="*/ 131478 h 414642"/>
              <a:gd name="connsiteX38" fmla="*/ 374720 w 607639"/>
              <a:gd name="connsiteY38" fmla="*/ 151744 h 414642"/>
              <a:gd name="connsiteX39" fmla="*/ 394923 w 607639"/>
              <a:gd name="connsiteY39" fmla="*/ 171922 h 414642"/>
              <a:gd name="connsiteX40" fmla="*/ 415216 w 607639"/>
              <a:gd name="connsiteY40" fmla="*/ 151744 h 414642"/>
              <a:gd name="connsiteX41" fmla="*/ 394923 w 607639"/>
              <a:gd name="connsiteY41" fmla="*/ 131478 h 414642"/>
              <a:gd name="connsiteX42" fmla="*/ 394923 w 607639"/>
              <a:gd name="connsiteY42" fmla="*/ 111211 h 414642"/>
              <a:gd name="connsiteX43" fmla="*/ 435420 w 607639"/>
              <a:gd name="connsiteY43" fmla="*/ 151744 h 414642"/>
              <a:gd name="connsiteX44" fmla="*/ 433106 w 607639"/>
              <a:gd name="connsiteY44" fmla="*/ 165344 h 414642"/>
              <a:gd name="connsiteX45" fmla="*/ 472979 w 607639"/>
              <a:gd name="connsiteY45" fmla="*/ 214589 h 414642"/>
              <a:gd name="connsiteX46" fmla="*/ 486063 w 607639"/>
              <a:gd name="connsiteY46" fmla="*/ 212367 h 414642"/>
              <a:gd name="connsiteX47" fmla="*/ 526559 w 607639"/>
              <a:gd name="connsiteY47" fmla="*/ 252811 h 414642"/>
              <a:gd name="connsiteX48" fmla="*/ 486063 w 607639"/>
              <a:gd name="connsiteY48" fmla="*/ 293255 h 414642"/>
              <a:gd name="connsiteX49" fmla="*/ 445566 w 607639"/>
              <a:gd name="connsiteY49" fmla="*/ 252811 h 414642"/>
              <a:gd name="connsiteX50" fmla="*/ 456157 w 607639"/>
              <a:gd name="connsiteY50" fmla="*/ 225700 h 414642"/>
              <a:gd name="connsiteX51" fmla="*/ 421090 w 607639"/>
              <a:gd name="connsiteY51" fmla="*/ 182500 h 414642"/>
              <a:gd name="connsiteX52" fmla="*/ 394923 w 607639"/>
              <a:gd name="connsiteY52" fmla="*/ 192189 h 414642"/>
              <a:gd name="connsiteX53" fmla="*/ 368489 w 607639"/>
              <a:gd name="connsiteY53" fmla="*/ 182233 h 414642"/>
              <a:gd name="connsiteX54" fmla="*/ 298088 w 607639"/>
              <a:gd name="connsiteY54" fmla="*/ 252455 h 414642"/>
              <a:gd name="connsiteX55" fmla="*/ 303784 w 607639"/>
              <a:gd name="connsiteY55" fmla="*/ 273078 h 414642"/>
              <a:gd name="connsiteX56" fmla="*/ 263288 w 607639"/>
              <a:gd name="connsiteY56" fmla="*/ 313522 h 414642"/>
              <a:gd name="connsiteX57" fmla="*/ 222791 w 607639"/>
              <a:gd name="connsiteY57" fmla="*/ 273078 h 414642"/>
              <a:gd name="connsiteX58" fmla="*/ 232759 w 607639"/>
              <a:gd name="connsiteY58" fmla="*/ 246589 h 414642"/>
              <a:gd name="connsiteX59" fmla="*/ 218964 w 607639"/>
              <a:gd name="connsiteY59" fmla="*/ 232811 h 414642"/>
              <a:gd name="connsiteX60" fmla="*/ 192441 w 607639"/>
              <a:gd name="connsiteY60" fmla="*/ 242767 h 414642"/>
              <a:gd name="connsiteX61" fmla="*/ 165918 w 607639"/>
              <a:gd name="connsiteY61" fmla="*/ 232811 h 414642"/>
              <a:gd name="connsiteX62" fmla="*/ 152123 w 607639"/>
              <a:gd name="connsiteY62" fmla="*/ 246589 h 414642"/>
              <a:gd name="connsiteX63" fmla="*/ 162002 w 607639"/>
              <a:gd name="connsiteY63" fmla="*/ 273078 h 414642"/>
              <a:gd name="connsiteX64" fmla="*/ 121505 w 607639"/>
              <a:gd name="connsiteY64" fmla="*/ 313522 h 414642"/>
              <a:gd name="connsiteX65" fmla="*/ 81009 w 607639"/>
              <a:gd name="connsiteY65" fmla="*/ 273078 h 414642"/>
              <a:gd name="connsiteX66" fmla="*/ 121505 w 607639"/>
              <a:gd name="connsiteY66" fmla="*/ 232633 h 414642"/>
              <a:gd name="connsiteX67" fmla="*/ 136013 w 607639"/>
              <a:gd name="connsiteY67" fmla="*/ 235300 h 414642"/>
              <a:gd name="connsiteX68" fmla="*/ 154615 w 607639"/>
              <a:gd name="connsiteY68" fmla="*/ 216722 h 414642"/>
              <a:gd name="connsiteX69" fmla="*/ 151945 w 607639"/>
              <a:gd name="connsiteY69" fmla="*/ 202233 h 414642"/>
              <a:gd name="connsiteX70" fmla="*/ 192441 w 607639"/>
              <a:gd name="connsiteY70" fmla="*/ 161789 h 414642"/>
              <a:gd name="connsiteX71" fmla="*/ 232937 w 607639"/>
              <a:gd name="connsiteY71" fmla="*/ 202233 h 414642"/>
              <a:gd name="connsiteX72" fmla="*/ 230534 w 607639"/>
              <a:gd name="connsiteY72" fmla="*/ 216011 h 414642"/>
              <a:gd name="connsiteX73" fmla="*/ 249492 w 607639"/>
              <a:gd name="connsiteY73" fmla="*/ 235033 h 414642"/>
              <a:gd name="connsiteX74" fmla="*/ 263288 w 607639"/>
              <a:gd name="connsiteY74" fmla="*/ 232633 h 414642"/>
              <a:gd name="connsiteX75" fmla="*/ 283936 w 607639"/>
              <a:gd name="connsiteY75" fmla="*/ 238322 h 414642"/>
              <a:gd name="connsiteX76" fmla="*/ 356830 w 607639"/>
              <a:gd name="connsiteY76" fmla="*/ 165433 h 414642"/>
              <a:gd name="connsiteX77" fmla="*/ 354427 w 607639"/>
              <a:gd name="connsiteY77" fmla="*/ 151744 h 414642"/>
              <a:gd name="connsiteX78" fmla="*/ 394923 w 607639"/>
              <a:gd name="connsiteY78" fmla="*/ 111211 h 414642"/>
              <a:gd name="connsiteX79" fmla="*/ 324090 w 607639"/>
              <a:gd name="connsiteY79" fmla="*/ 80938 h 414642"/>
              <a:gd name="connsiteX80" fmla="*/ 334234 w 607639"/>
              <a:gd name="connsiteY80" fmla="*/ 80938 h 414642"/>
              <a:gd name="connsiteX81" fmla="*/ 344289 w 607639"/>
              <a:gd name="connsiteY81" fmla="*/ 91064 h 414642"/>
              <a:gd name="connsiteX82" fmla="*/ 334234 w 607639"/>
              <a:gd name="connsiteY82" fmla="*/ 101190 h 414642"/>
              <a:gd name="connsiteX83" fmla="*/ 324090 w 607639"/>
              <a:gd name="connsiteY83" fmla="*/ 101190 h 414642"/>
              <a:gd name="connsiteX84" fmla="*/ 313946 w 607639"/>
              <a:gd name="connsiteY84" fmla="*/ 91064 h 414642"/>
              <a:gd name="connsiteX85" fmla="*/ 324090 w 607639"/>
              <a:gd name="connsiteY85" fmla="*/ 80938 h 414642"/>
              <a:gd name="connsiteX86" fmla="*/ 192417 w 607639"/>
              <a:gd name="connsiteY86" fmla="*/ 80938 h 414642"/>
              <a:gd name="connsiteX87" fmla="*/ 283548 w 607639"/>
              <a:gd name="connsiteY87" fmla="*/ 80938 h 414642"/>
              <a:gd name="connsiteX88" fmla="*/ 293694 w 607639"/>
              <a:gd name="connsiteY88" fmla="*/ 91064 h 414642"/>
              <a:gd name="connsiteX89" fmla="*/ 283548 w 607639"/>
              <a:gd name="connsiteY89" fmla="*/ 101190 h 414642"/>
              <a:gd name="connsiteX90" fmla="*/ 192417 w 607639"/>
              <a:gd name="connsiteY90" fmla="*/ 101190 h 414642"/>
              <a:gd name="connsiteX91" fmla="*/ 182271 w 607639"/>
              <a:gd name="connsiteY91" fmla="*/ 91064 h 414642"/>
              <a:gd name="connsiteX92" fmla="*/ 192417 w 607639"/>
              <a:gd name="connsiteY92" fmla="*/ 80938 h 414642"/>
              <a:gd name="connsiteX93" fmla="*/ 91157 w 607639"/>
              <a:gd name="connsiteY93" fmla="*/ 80938 h 414642"/>
              <a:gd name="connsiteX94" fmla="*/ 151959 w 607639"/>
              <a:gd name="connsiteY94" fmla="*/ 80938 h 414642"/>
              <a:gd name="connsiteX95" fmla="*/ 162018 w 607639"/>
              <a:gd name="connsiteY95" fmla="*/ 91064 h 414642"/>
              <a:gd name="connsiteX96" fmla="*/ 151959 w 607639"/>
              <a:gd name="connsiteY96" fmla="*/ 101190 h 414642"/>
              <a:gd name="connsiteX97" fmla="*/ 91157 w 607639"/>
              <a:gd name="connsiteY97" fmla="*/ 101190 h 414642"/>
              <a:gd name="connsiteX98" fmla="*/ 81009 w 607639"/>
              <a:gd name="connsiteY98" fmla="*/ 91064 h 414642"/>
              <a:gd name="connsiteX99" fmla="*/ 91157 w 607639"/>
              <a:gd name="connsiteY99" fmla="*/ 80938 h 414642"/>
              <a:gd name="connsiteX100" fmla="*/ 243084 w 607639"/>
              <a:gd name="connsiteY100" fmla="*/ 40505 h 414642"/>
              <a:gd name="connsiteX101" fmla="*/ 334231 w 607639"/>
              <a:gd name="connsiteY101" fmla="*/ 40505 h 414642"/>
              <a:gd name="connsiteX102" fmla="*/ 344289 w 607639"/>
              <a:gd name="connsiteY102" fmla="*/ 50631 h 414642"/>
              <a:gd name="connsiteX103" fmla="*/ 334231 w 607639"/>
              <a:gd name="connsiteY103" fmla="*/ 60757 h 414642"/>
              <a:gd name="connsiteX104" fmla="*/ 243084 w 607639"/>
              <a:gd name="connsiteY104" fmla="*/ 60757 h 414642"/>
              <a:gd name="connsiteX105" fmla="*/ 232937 w 607639"/>
              <a:gd name="connsiteY105" fmla="*/ 50631 h 414642"/>
              <a:gd name="connsiteX106" fmla="*/ 243084 w 607639"/>
              <a:gd name="connsiteY106" fmla="*/ 40505 h 414642"/>
              <a:gd name="connsiteX107" fmla="*/ 91153 w 607639"/>
              <a:gd name="connsiteY107" fmla="*/ 40505 h 414642"/>
              <a:gd name="connsiteX108" fmla="*/ 202559 w 607639"/>
              <a:gd name="connsiteY108" fmla="*/ 40505 h 414642"/>
              <a:gd name="connsiteX109" fmla="*/ 212614 w 607639"/>
              <a:gd name="connsiteY109" fmla="*/ 50631 h 414642"/>
              <a:gd name="connsiteX110" fmla="*/ 202559 w 607639"/>
              <a:gd name="connsiteY110" fmla="*/ 60757 h 414642"/>
              <a:gd name="connsiteX111" fmla="*/ 91153 w 607639"/>
              <a:gd name="connsiteY111" fmla="*/ 60757 h 414642"/>
              <a:gd name="connsiteX112" fmla="*/ 81009 w 607639"/>
              <a:gd name="connsiteY112" fmla="*/ 50631 h 414642"/>
              <a:gd name="connsiteX113" fmla="*/ 91153 w 607639"/>
              <a:gd name="connsiteY113" fmla="*/ 40505 h 414642"/>
              <a:gd name="connsiteX114" fmla="*/ 70848 w 607639"/>
              <a:gd name="connsiteY114" fmla="*/ 20176 h 414642"/>
              <a:gd name="connsiteX115" fmla="*/ 60791 w 607639"/>
              <a:gd name="connsiteY115" fmla="*/ 30309 h 414642"/>
              <a:gd name="connsiteX116" fmla="*/ 60791 w 607639"/>
              <a:gd name="connsiteY116" fmla="*/ 343802 h 414642"/>
              <a:gd name="connsiteX117" fmla="*/ 222780 w 607639"/>
              <a:gd name="connsiteY117" fmla="*/ 343802 h 414642"/>
              <a:gd name="connsiteX118" fmla="*/ 232927 w 607639"/>
              <a:gd name="connsiteY118" fmla="*/ 353935 h 414642"/>
              <a:gd name="connsiteX119" fmla="*/ 232927 w 607639"/>
              <a:gd name="connsiteY119" fmla="*/ 364067 h 414642"/>
              <a:gd name="connsiteX120" fmla="*/ 374712 w 607639"/>
              <a:gd name="connsiteY120" fmla="*/ 364067 h 414642"/>
              <a:gd name="connsiteX121" fmla="*/ 374712 w 607639"/>
              <a:gd name="connsiteY121" fmla="*/ 353935 h 414642"/>
              <a:gd name="connsiteX122" fmla="*/ 384859 w 607639"/>
              <a:gd name="connsiteY122" fmla="*/ 343802 h 414642"/>
              <a:gd name="connsiteX123" fmla="*/ 546848 w 607639"/>
              <a:gd name="connsiteY123" fmla="*/ 343802 h 414642"/>
              <a:gd name="connsiteX124" fmla="*/ 546848 w 607639"/>
              <a:gd name="connsiteY124" fmla="*/ 30309 h 414642"/>
              <a:gd name="connsiteX125" fmla="*/ 536702 w 607639"/>
              <a:gd name="connsiteY125" fmla="*/ 20176 h 414642"/>
              <a:gd name="connsiteX126" fmla="*/ 70848 w 607639"/>
              <a:gd name="connsiteY126" fmla="*/ 0 h 414642"/>
              <a:gd name="connsiteX127" fmla="*/ 536702 w 607639"/>
              <a:gd name="connsiteY127" fmla="*/ 0 h 414642"/>
              <a:gd name="connsiteX128" fmla="*/ 567142 w 607639"/>
              <a:gd name="connsiteY128" fmla="*/ 30309 h 414642"/>
              <a:gd name="connsiteX129" fmla="*/ 567142 w 607639"/>
              <a:gd name="connsiteY129" fmla="*/ 343802 h 414642"/>
              <a:gd name="connsiteX130" fmla="*/ 597492 w 607639"/>
              <a:gd name="connsiteY130" fmla="*/ 343802 h 414642"/>
              <a:gd name="connsiteX131" fmla="*/ 607639 w 607639"/>
              <a:gd name="connsiteY131" fmla="*/ 353935 h 414642"/>
              <a:gd name="connsiteX132" fmla="*/ 607639 w 607639"/>
              <a:gd name="connsiteY132" fmla="*/ 384244 h 414642"/>
              <a:gd name="connsiteX133" fmla="*/ 577199 w 607639"/>
              <a:gd name="connsiteY133" fmla="*/ 414642 h 414642"/>
              <a:gd name="connsiteX134" fmla="*/ 30351 w 607639"/>
              <a:gd name="connsiteY134" fmla="*/ 414642 h 414642"/>
              <a:gd name="connsiteX135" fmla="*/ 0 w 607639"/>
              <a:gd name="connsiteY135" fmla="*/ 384244 h 414642"/>
              <a:gd name="connsiteX136" fmla="*/ 0 w 607639"/>
              <a:gd name="connsiteY136" fmla="*/ 353935 h 414642"/>
              <a:gd name="connsiteX137" fmla="*/ 10147 w 607639"/>
              <a:gd name="connsiteY137" fmla="*/ 343802 h 414642"/>
              <a:gd name="connsiteX138" fmla="*/ 40497 w 607639"/>
              <a:gd name="connsiteY138" fmla="*/ 343802 h 414642"/>
              <a:gd name="connsiteX139" fmla="*/ 40497 w 607639"/>
              <a:gd name="connsiteY139" fmla="*/ 30309 h 414642"/>
              <a:gd name="connsiteX140" fmla="*/ 70848 w 607639"/>
              <a:gd name="connsiteY140" fmla="*/ 0 h 414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607639" h="414642">
                <a:moveTo>
                  <a:pt x="20293" y="364067"/>
                </a:moveTo>
                <a:lnTo>
                  <a:pt x="20293" y="384244"/>
                </a:lnTo>
                <a:cubicBezTo>
                  <a:pt x="20293" y="390377"/>
                  <a:pt x="24298" y="394377"/>
                  <a:pt x="30351" y="394377"/>
                </a:cubicBezTo>
                <a:lnTo>
                  <a:pt x="577199" y="394377"/>
                </a:lnTo>
                <a:cubicBezTo>
                  <a:pt x="583341" y="394377"/>
                  <a:pt x="587346" y="390377"/>
                  <a:pt x="587346" y="384244"/>
                </a:cubicBezTo>
                <a:lnTo>
                  <a:pt x="587346" y="364067"/>
                </a:lnTo>
                <a:lnTo>
                  <a:pt x="556995" y="364067"/>
                </a:lnTo>
                <a:lnTo>
                  <a:pt x="394916" y="364067"/>
                </a:lnTo>
                <a:lnTo>
                  <a:pt x="394916" y="374200"/>
                </a:lnTo>
                <a:cubicBezTo>
                  <a:pt x="394916" y="380244"/>
                  <a:pt x="390911" y="384244"/>
                  <a:pt x="384859" y="384244"/>
                </a:cubicBezTo>
                <a:lnTo>
                  <a:pt x="222780" y="384244"/>
                </a:lnTo>
                <a:cubicBezTo>
                  <a:pt x="216728" y="384244"/>
                  <a:pt x="212634" y="380244"/>
                  <a:pt x="212634" y="374200"/>
                </a:cubicBezTo>
                <a:lnTo>
                  <a:pt x="212634" y="364067"/>
                </a:lnTo>
                <a:lnTo>
                  <a:pt x="50644" y="364067"/>
                </a:lnTo>
                <a:close/>
                <a:moveTo>
                  <a:pt x="263288" y="252811"/>
                </a:moveTo>
                <a:cubicBezTo>
                  <a:pt x="252162" y="252811"/>
                  <a:pt x="243084" y="261967"/>
                  <a:pt x="243084" y="273078"/>
                </a:cubicBezTo>
                <a:cubicBezTo>
                  <a:pt x="243084" y="284189"/>
                  <a:pt x="252162" y="293255"/>
                  <a:pt x="263288" y="293255"/>
                </a:cubicBezTo>
                <a:cubicBezTo>
                  <a:pt x="274413" y="293255"/>
                  <a:pt x="283580" y="284189"/>
                  <a:pt x="283580" y="273078"/>
                </a:cubicBezTo>
                <a:cubicBezTo>
                  <a:pt x="283580" y="268100"/>
                  <a:pt x="281711" y="263567"/>
                  <a:pt x="278685" y="260011"/>
                </a:cubicBezTo>
                <a:cubicBezTo>
                  <a:pt x="278329" y="259655"/>
                  <a:pt x="277884" y="259300"/>
                  <a:pt x="277528" y="258944"/>
                </a:cubicBezTo>
                <a:cubicBezTo>
                  <a:pt x="277172" y="258589"/>
                  <a:pt x="276816" y="258144"/>
                  <a:pt x="276549" y="257789"/>
                </a:cubicBezTo>
                <a:cubicBezTo>
                  <a:pt x="272989" y="254678"/>
                  <a:pt x="268361" y="252811"/>
                  <a:pt x="263288" y="252811"/>
                </a:cubicBezTo>
                <a:close/>
                <a:moveTo>
                  <a:pt x="121505" y="252811"/>
                </a:moveTo>
                <a:cubicBezTo>
                  <a:pt x="110380" y="252811"/>
                  <a:pt x="101302" y="261967"/>
                  <a:pt x="101302" y="273078"/>
                </a:cubicBezTo>
                <a:cubicBezTo>
                  <a:pt x="101302" y="284189"/>
                  <a:pt x="110380" y="293255"/>
                  <a:pt x="121505" y="293255"/>
                </a:cubicBezTo>
                <a:cubicBezTo>
                  <a:pt x="132631" y="293255"/>
                  <a:pt x="141798" y="284189"/>
                  <a:pt x="141798" y="273078"/>
                </a:cubicBezTo>
                <a:cubicBezTo>
                  <a:pt x="141798" y="261967"/>
                  <a:pt x="132631" y="252811"/>
                  <a:pt x="121505" y="252811"/>
                </a:cubicBezTo>
                <a:close/>
                <a:moveTo>
                  <a:pt x="486063" y="232633"/>
                </a:moveTo>
                <a:cubicBezTo>
                  <a:pt x="474937" y="232633"/>
                  <a:pt x="465859" y="241700"/>
                  <a:pt x="465859" y="252811"/>
                </a:cubicBezTo>
                <a:cubicBezTo>
                  <a:pt x="465859" y="263922"/>
                  <a:pt x="474937" y="273078"/>
                  <a:pt x="486063" y="273078"/>
                </a:cubicBezTo>
                <a:cubicBezTo>
                  <a:pt x="497188" y="273078"/>
                  <a:pt x="506355" y="263922"/>
                  <a:pt x="506355" y="252811"/>
                </a:cubicBezTo>
                <a:cubicBezTo>
                  <a:pt x="506355" y="241700"/>
                  <a:pt x="497188" y="232633"/>
                  <a:pt x="486063" y="232633"/>
                </a:cubicBezTo>
                <a:close/>
                <a:moveTo>
                  <a:pt x="192441" y="182056"/>
                </a:moveTo>
                <a:cubicBezTo>
                  <a:pt x="181316" y="182056"/>
                  <a:pt x="172148" y="191122"/>
                  <a:pt x="172148" y="202233"/>
                </a:cubicBezTo>
                <a:cubicBezTo>
                  <a:pt x="172148" y="213433"/>
                  <a:pt x="181316" y="222500"/>
                  <a:pt x="192441" y="222500"/>
                </a:cubicBezTo>
                <a:cubicBezTo>
                  <a:pt x="203566" y="222500"/>
                  <a:pt x="212645" y="213433"/>
                  <a:pt x="212645" y="202233"/>
                </a:cubicBezTo>
                <a:cubicBezTo>
                  <a:pt x="212645" y="191122"/>
                  <a:pt x="203566" y="182056"/>
                  <a:pt x="192441" y="182056"/>
                </a:cubicBezTo>
                <a:close/>
                <a:moveTo>
                  <a:pt x="394923" y="131478"/>
                </a:moveTo>
                <a:cubicBezTo>
                  <a:pt x="383798" y="131478"/>
                  <a:pt x="374720" y="140544"/>
                  <a:pt x="374720" y="151744"/>
                </a:cubicBezTo>
                <a:cubicBezTo>
                  <a:pt x="374720" y="162856"/>
                  <a:pt x="383798" y="171922"/>
                  <a:pt x="394923" y="171922"/>
                </a:cubicBezTo>
                <a:cubicBezTo>
                  <a:pt x="406049" y="171922"/>
                  <a:pt x="415216" y="162856"/>
                  <a:pt x="415216" y="151744"/>
                </a:cubicBezTo>
                <a:cubicBezTo>
                  <a:pt x="415216" y="140544"/>
                  <a:pt x="406049" y="131478"/>
                  <a:pt x="394923" y="131478"/>
                </a:cubicBezTo>
                <a:close/>
                <a:moveTo>
                  <a:pt x="394923" y="111211"/>
                </a:moveTo>
                <a:cubicBezTo>
                  <a:pt x="417263" y="111211"/>
                  <a:pt x="435420" y="129433"/>
                  <a:pt x="435420" y="151744"/>
                </a:cubicBezTo>
                <a:cubicBezTo>
                  <a:pt x="435420" y="156456"/>
                  <a:pt x="434619" y="161078"/>
                  <a:pt x="433106" y="165344"/>
                </a:cubicBezTo>
                <a:lnTo>
                  <a:pt x="472979" y="214589"/>
                </a:lnTo>
                <a:cubicBezTo>
                  <a:pt x="477162" y="213167"/>
                  <a:pt x="481523" y="212367"/>
                  <a:pt x="486063" y="212367"/>
                </a:cubicBezTo>
                <a:cubicBezTo>
                  <a:pt x="508402" y="212367"/>
                  <a:pt x="526559" y="230589"/>
                  <a:pt x="526559" y="252811"/>
                </a:cubicBezTo>
                <a:cubicBezTo>
                  <a:pt x="526559" y="275122"/>
                  <a:pt x="508402" y="293255"/>
                  <a:pt x="486063" y="293255"/>
                </a:cubicBezTo>
                <a:cubicBezTo>
                  <a:pt x="463812" y="293255"/>
                  <a:pt x="445566" y="275122"/>
                  <a:pt x="445566" y="252811"/>
                </a:cubicBezTo>
                <a:cubicBezTo>
                  <a:pt x="445566" y="242411"/>
                  <a:pt x="449571" y="232900"/>
                  <a:pt x="456157" y="225700"/>
                </a:cubicBezTo>
                <a:lnTo>
                  <a:pt x="421090" y="182500"/>
                </a:lnTo>
                <a:cubicBezTo>
                  <a:pt x="414059" y="188544"/>
                  <a:pt x="404892" y="192189"/>
                  <a:pt x="394923" y="192189"/>
                </a:cubicBezTo>
                <a:cubicBezTo>
                  <a:pt x="384866" y="192189"/>
                  <a:pt x="375610" y="188367"/>
                  <a:pt x="368489" y="182233"/>
                </a:cubicBezTo>
                <a:lnTo>
                  <a:pt x="298088" y="252455"/>
                </a:lnTo>
                <a:cubicBezTo>
                  <a:pt x="301737" y="258500"/>
                  <a:pt x="303784" y="265522"/>
                  <a:pt x="303784" y="273078"/>
                </a:cubicBezTo>
                <a:cubicBezTo>
                  <a:pt x="303784" y="295300"/>
                  <a:pt x="285627" y="313522"/>
                  <a:pt x="263288" y="313522"/>
                </a:cubicBezTo>
                <a:cubicBezTo>
                  <a:pt x="241037" y="313522"/>
                  <a:pt x="222791" y="295300"/>
                  <a:pt x="222791" y="273078"/>
                </a:cubicBezTo>
                <a:cubicBezTo>
                  <a:pt x="222791" y="262944"/>
                  <a:pt x="226529" y="253700"/>
                  <a:pt x="232759" y="246589"/>
                </a:cubicBezTo>
                <a:lnTo>
                  <a:pt x="218964" y="232811"/>
                </a:lnTo>
                <a:cubicBezTo>
                  <a:pt x="211844" y="238944"/>
                  <a:pt x="202498" y="242767"/>
                  <a:pt x="192441" y="242767"/>
                </a:cubicBezTo>
                <a:cubicBezTo>
                  <a:pt x="182295" y="242767"/>
                  <a:pt x="173038" y="238944"/>
                  <a:pt x="165918" y="232811"/>
                </a:cubicBezTo>
                <a:lnTo>
                  <a:pt x="152123" y="246589"/>
                </a:lnTo>
                <a:cubicBezTo>
                  <a:pt x="158264" y="253700"/>
                  <a:pt x="162002" y="262944"/>
                  <a:pt x="162002" y="273078"/>
                </a:cubicBezTo>
                <a:cubicBezTo>
                  <a:pt x="162002" y="295300"/>
                  <a:pt x="143845" y="313522"/>
                  <a:pt x="121505" y="313522"/>
                </a:cubicBezTo>
                <a:cubicBezTo>
                  <a:pt x="99255" y="313522"/>
                  <a:pt x="81009" y="295300"/>
                  <a:pt x="81009" y="273078"/>
                </a:cubicBezTo>
                <a:cubicBezTo>
                  <a:pt x="81009" y="250856"/>
                  <a:pt x="99255" y="232633"/>
                  <a:pt x="121505" y="232633"/>
                </a:cubicBezTo>
                <a:cubicBezTo>
                  <a:pt x="126668" y="232633"/>
                  <a:pt x="131563" y="233611"/>
                  <a:pt x="136013" y="235300"/>
                </a:cubicBezTo>
                <a:lnTo>
                  <a:pt x="154615" y="216722"/>
                </a:lnTo>
                <a:cubicBezTo>
                  <a:pt x="152924" y="212278"/>
                  <a:pt x="151945" y="207389"/>
                  <a:pt x="151945" y="202233"/>
                </a:cubicBezTo>
                <a:cubicBezTo>
                  <a:pt x="151945" y="180011"/>
                  <a:pt x="170101" y="161789"/>
                  <a:pt x="192441" y="161789"/>
                </a:cubicBezTo>
                <a:cubicBezTo>
                  <a:pt x="214692" y="161789"/>
                  <a:pt x="232937" y="180011"/>
                  <a:pt x="232937" y="202233"/>
                </a:cubicBezTo>
                <a:cubicBezTo>
                  <a:pt x="232937" y="207122"/>
                  <a:pt x="232047" y="211744"/>
                  <a:pt x="230534" y="216011"/>
                </a:cubicBezTo>
                <a:lnTo>
                  <a:pt x="249492" y="235033"/>
                </a:lnTo>
                <a:cubicBezTo>
                  <a:pt x="253853" y="233433"/>
                  <a:pt x="258481" y="232633"/>
                  <a:pt x="263288" y="232633"/>
                </a:cubicBezTo>
                <a:cubicBezTo>
                  <a:pt x="270853" y="232633"/>
                  <a:pt x="277884" y="234678"/>
                  <a:pt x="283936" y="238322"/>
                </a:cubicBezTo>
                <a:lnTo>
                  <a:pt x="356830" y="165433"/>
                </a:lnTo>
                <a:cubicBezTo>
                  <a:pt x="355317" y="161167"/>
                  <a:pt x="354427" y="156544"/>
                  <a:pt x="354427" y="151744"/>
                </a:cubicBezTo>
                <a:cubicBezTo>
                  <a:pt x="354427" y="129433"/>
                  <a:pt x="372672" y="111211"/>
                  <a:pt x="394923" y="111211"/>
                </a:cubicBezTo>
                <a:close/>
                <a:moveTo>
                  <a:pt x="324090" y="80938"/>
                </a:moveTo>
                <a:lnTo>
                  <a:pt x="334234" y="80938"/>
                </a:lnTo>
                <a:cubicBezTo>
                  <a:pt x="340285" y="80938"/>
                  <a:pt x="344289" y="85024"/>
                  <a:pt x="344289" y="91064"/>
                </a:cubicBezTo>
                <a:cubicBezTo>
                  <a:pt x="344289" y="97104"/>
                  <a:pt x="340285" y="101190"/>
                  <a:pt x="334234" y="101190"/>
                </a:cubicBezTo>
                <a:lnTo>
                  <a:pt x="324090" y="101190"/>
                </a:lnTo>
                <a:cubicBezTo>
                  <a:pt x="318039" y="101190"/>
                  <a:pt x="313946" y="97104"/>
                  <a:pt x="313946" y="91064"/>
                </a:cubicBezTo>
                <a:cubicBezTo>
                  <a:pt x="313946" y="85024"/>
                  <a:pt x="318039" y="80938"/>
                  <a:pt x="324090" y="80938"/>
                </a:cubicBezTo>
                <a:close/>
                <a:moveTo>
                  <a:pt x="192417" y="80938"/>
                </a:moveTo>
                <a:lnTo>
                  <a:pt x="283548" y="80938"/>
                </a:lnTo>
                <a:cubicBezTo>
                  <a:pt x="289600" y="80938"/>
                  <a:pt x="293694" y="85024"/>
                  <a:pt x="293694" y="91064"/>
                </a:cubicBezTo>
                <a:cubicBezTo>
                  <a:pt x="293694" y="97104"/>
                  <a:pt x="289600" y="101190"/>
                  <a:pt x="283548" y="101190"/>
                </a:cubicBezTo>
                <a:lnTo>
                  <a:pt x="192417" y="101190"/>
                </a:lnTo>
                <a:cubicBezTo>
                  <a:pt x="186365" y="101190"/>
                  <a:pt x="182271" y="97104"/>
                  <a:pt x="182271" y="91064"/>
                </a:cubicBezTo>
                <a:cubicBezTo>
                  <a:pt x="182271" y="85024"/>
                  <a:pt x="186365" y="80938"/>
                  <a:pt x="192417" y="80938"/>
                </a:cubicBezTo>
                <a:close/>
                <a:moveTo>
                  <a:pt x="91157" y="80938"/>
                </a:moveTo>
                <a:lnTo>
                  <a:pt x="151959" y="80938"/>
                </a:lnTo>
                <a:cubicBezTo>
                  <a:pt x="158012" y="80938"/>
                  <a:pt x="162018" y="85024"/>
                  <a:pt x="162018" y="91064"/>
                </a:cubicBezTo>
                <a:cubicBezTo>
                  <a:pt x="162018" y="97104"/>
                  <a:pt x="158012" y="101190"/>
                  <a:pt x="151959" y="101190"/>
                </a:cubicBezTo>
                <a:lnTo>
                  <a:pt x="91157" y="101190"/>
                </a:lnTo>
                <a:cubicBezTo>
                  <a:pt x="85104" y="101190"/>
                  <a:pt x="81009" y="97104"/>
                  <a:pt x="81009" y="91064"/>
                </a:cubicBezTo>
                <a:cubicBezTo>
                  <a:pt x="81009" y="85024"/>
                  <a:pt x="85104" y="80938"/>
                  <a:pt x="91157" y="80938"/>
                </a:cubicBezTo>
                <a:close/>
                <a:moveTo>
                  <a:pt x="243084" y="40505"/>
                </a:moveTo>
                <a:lnTo>
                  <a:pt x="334231" y="40505"/>
                </a:lnTo>
                <a:cubicBezTo>
                  <a:pt x="340284" y="40505"/>
                  <a:pt x="344289" y="44591"/>
                  <a:pt x="344289" y="50631"/>
                </a:cubicBezTo>
                <a:cubicBezTo>
                  <a:pt x="344289" y="56671"/>
                  <a:pt x="340284" y="60757"/>
                  <a:pt x="334231" y="60757"/>
                </a:cubicBezTo>
                <a:lnTo>
                  <a:pt x="243084" y="60757"/>
                </a:lnTo>
                <a:cubicBezTo>
                  <a:pt x="236942" y="60757"/>
                  <a:pt x="232937" y="56671"/>
                  <a:pt x="232937" y="50631"/>
                </a:cubicBezTo>
                <a:cubicBezTo>
                  <a:pt x="232937" y="44591"/>
                  <a:pt x="236942" y="40505"/>
                  <a:pt x="243084" y="40505"/>
                </a:cubicBezTo>
                <a:close/>
                <a:moveTo>
                  <a:pt x="91153" y="40505"/>
                </a:moveTo>
                <a:lnTo>
                  <a:pt x="202559" y="40505"/>
                </a:lnTo>
                <a:cubicBezTo>
                  <a:pt x="208610" y="40505"/>
                  <a:pt x="212614" y="44591"/>
                  <a:pt x="212614" y="50631"/>
                </a:cubicBezTo>
                <a:cubicBezTo>
                  <a:pt x="212614" y="56671"/>
                  <a:pt x="208610" y="60757"/>
                  <a:pt x="202559" y="60757"/>
                </a:cubicBezTo>
                <a:lnTo>
                  <a:pt x="91153" y="60757"/>
                </a:lnTo>
                <a:cubicBezTo>
                  <a:pt x="85102" y="60757"/>
                  <a:pt x="81009" y="56671"/>
                  <a:pt x="81009" y="50631"/>
                </a:cubicBezTo>
                <a:cubicBezTo>
                  <a:pt x="81009" y="44591"/>
                  <a:pt x="85102" y="40505"/>
                  <a:pt x="91153" y="40505"/>
                </a:cubicBezTo>
                <a:close/>
                <a:moveTo>
                  <a:pt x="70848" y="20176"/>
                </a:moveTo>
                <a:cubicBezTo>
                  <a:pt x="64796" y="20176"/>
                  <a:pt x="60791" y="24265"/>
                  <a:pt x="60791" y="30309"/>
                </a:cubicBezTo>
                <a:lnTo>
                  <a:pt x="60791" y="343802"/>
                </a:lnTo>
                <a:lnTo>
                  <a:pt x="222780" y="343802"/>
                </a:lnTo>
                <a:cubicBezTo>
                  <a:pt x="228833" y="343802"/>
                  <a:pt x="232927" y="347891"/>
                  <a:pt x="232927" y="353935"/>
                </a:cubicBezTo>
                <a:lnTo>
                  <a:pt x="232927" y="364067"/>
                </a:lnTo>
                <a:lnTo>
                  <a:pt x="374712" y="364067"/>
                </a:lnTo>
                <a:lnTo>
                  <a:pt x="374712" y="353935"/>
                </a:lnTo>
                <a:cubicBezTo>
                  <a:pt x="374712" y="347891"/>
                  <a:pt x="378717" y="343802"/>
                  <a:pt x="384859" y="343802"/>
                </a:cubicBezTo>
                <a:lnTo>
                  <a:pt x="546848" y="343802"/>
                </a:lnTo>
                <a:lnTo>
                  <a:pt x="546848" y="30309"/>
                </a:lnTo>
                <a:cubicBezTo>
                  <a:pt x="546848" y="24265"/>
                  <a:pt x="542754" y="20176"/>
                  <a:pt x="536702" y="20176"/>
                </a:cubicBezTo>
                <a:close/>
                <a:moveTo>
                  <a:pt x="70848" y="0"/>
                </a:moveTo>
                <a:lnTo>
                  <a:pt x="536702" y="0"/>
                </a:lnTo>
                <a:cubicBezTo>
                  <a:pt x="553969" y="0"/>
                  <a:pt x="567142" y="13155"/>
                  <a:pt x="567142" y="30309"/>
                </a:cubicBezTo>
                <a:lnTo>
                  <a:pt x="567142" y="343802"/>
                </a:lnTo>
                <a:lnTo>
                  <a:pt x="597492" y="343802"/>
                </a:lnTo>
                <a:cubicBezTo>
                  <a:pt x="603545" y="343802"/>
                  <a:pt x="607639" y="347891"/>
                  <a:pt x="607639" y="353935"/>
                </a:cubicBezTo>
                <a:lnTo>
                  <a:pt x="607639" y="384244"/>
                </a:lnTo>
                <a:cubicBezTo>
                  <a:pt x="607639" y="401487"/>
                  <a:pt x="594466" y="414642"/>
                  <a:pt x="577199" y="414642"/>
                </a:cubicBezTo>
                <a:lnTo>
                  <a:pt x="30351" y="414642"/>
                </a:lnTo>
                <a:cubicBezTo>
                  <a:pt x="13173" y="414642"/>
                  <a:pt x="0" y="401487"/>
                  <a:pt x="0" y="384244"/>
                </a:cubicBezTo>
                <a:lnTo>
                  <a:pt x="0" y="353935"/>
                </a:lnTo>
                <a:cubicBezTo>
                  <a:pt x="0" y="347891"/>
                  <a:pt x="4094" y="343802"/>
                  <a:pt x="10147" y="343802"/>
                </a:cubicBezTo>
                <a:lnTo>
                  <a:pt x="40497" y="343802"/>
                </a:lnTo>
                <a:lnTo>
                  <a:pt x="40497" y="30309"/>
                </a:lnTo>
                <a:cubicBezTo>
                  <a:pt x="40497" y="13155"/>
                  <a:pt x="53670" y="0"/>
                  <a:pt x="70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í$lïḓé"/>
          <p:cNvSpPr/>
          <p:nvPr/>
        </p:nvSpPr>
        <p:spPr bwMode="auto">
          <a:xfrm>
            <a:off x="4145166" y="3663865"/>
            <a:ext cx="1851772" cy="859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 defTabSz="9144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速度计算的为一段距离的平均速度，为跑步者提供参考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íṧḻîďê"/>
          <p:cNvSpPr txBox="1"/>
          <p:nvPr/>
        </p:nvSpPr>
        <p:spPr bwMode="auto">
          <a:xfrm>
            <a:off x="4145166" y="3263278"/>
            <a:ext cx="1851772" cy="2769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13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速度，时间，公里数显示</a:t>
            </a:r>
            <a:endParaRPr lang="zh-CN" altLang="en-US" sz="13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íşľïḓé"/>
          <p:cNvSpPr/>
          <p:nvPr/>
        </p:nvSpPr>
        <p:spPr>
          <a:xfrm>
            <a:off x="6127856" y="3199388"/>
            <a:ext cx="403365" cy="403368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ï$1îḍé"/>
          <p:cNvSpPr/>
          <p:nvPr/>
        </p:nvSpPr>
        <p:spPr bwMode="auto">
          <a:xfrm>
            <a:off x="6254015" y="3298233"/>
            <a:ext cx="151046" cy="20567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445550" h="606698">
                <a:moveTo>
                  <a:pt x="222776" y="566273"/>
                </a:moveTo>
                <a:cubicBezTo>
                  <a:pt x="217258" y="566273"/>
                  <a:pt x="212719" y="570804"/>
                  <a:pt x="212719" y="576313"/>
                </a:cubicBezTo>
                <a:cubicBezTo>
                  <a:pt x="212719" y="581910"/>
                  <a:pt x="217258" y="586441"/>
                  <a:pt x="222776" y="586441"/>
                </a:cubicBezTo>
                <a:cubicBezTo>
                  <a:pt x="228383" y="586441"/>
                  <a:pt x="232922" y="581910"/>
                  <a:pt x="232922" y="576313"/>
                </a:cubicBezTo>
                <a:cubicBezTo>
                  <a:pt x="232922" y="570804"/>
                  <a:pt x="228383" y="566273"/>
                  <a:pt x="222776" y="566273"/>
                </a:cubicBezTo>
                <a:close/>
                <a:moveTo>
                  <a:pt x="222776" y="525759"/>
                </a:moveTo>
                <a:cubicBezTo>
                  <a:pt x="228383" y="525759"/>
                  <a:pt x="232922" y="530290"/>
                  <a:pt x="232922" y="535887"/>
                </a:cubicBezTo>
                <a:lnTo>
                  <a:pt x="232922" y="547882"/>
                </a:lnTo>
                <a:cubicBezTo>
                  <a:pt x="241555" y="550903"/>
                  <a:pt x="248230" y="557655"/>
                  <a:pt x="251345" y="566273"/>
                </a:cubicBezTo>
                <a:lnTo>
                  <a:pt x="394989" y="566273"/>
                </a:lnTo>
                <a:cubicBezTo>
                  <a:pt x="400507" y="566273"/>
                  <a:pt x="405046" y="570804"/>
                  <a:pt x="405046" y="576313"/>
                </a:cubicBezTo>
                <a:cubicBezTo>
                  <a:pt x="405046" y="581910"/>
                  <a:pt x="400507" y="586441"/>
                  <a:pt x="394989" y="586441"/>
                </a:cubicBezTo>
                <a:lnTo>
                  <a:pt x="251345" y="586441"/>
                </a:lnTo>
                <a:cubicBezTo>
                  <a:pt x="247162" y="598169"/>
                  <a:pt x="235948" y="606698"/>
                  <a:pt x="222776" y="606698"/>
                </a:cubicBezTo>
                <a:cubicBezTo>
                  <a:pt x="209604" y="606698"/>
                  <a:pt x="198479" y="598169"/>
                  <a:pt x="194296" y="586441"/>
                </a:cubicBezTo>
                <a:lnTo>
                  <a:pt x="50651" y="586441"/>
                </a:lnTo>
                <a:cubicBezTo>
                  <a:pt x="45044" y="586441"/>
                  <a:pt x="40505" y="581910"/>
                  <a:pt x="40505" y="576313"/>
                </a:cubicBezTo>
                <a:cubicBezTo>
                  <a:pt x="40505" y="570804"/>
                  <a:pt x="45044" y="566273"/>
                  <a:pt x="50651" y="566273"/>
                </a:cubicBezTo>
                <a:lnTo>
                  <a:pt x="194296" y="566273"/>
                </a:lnTo>
                <a:cubicBezTo>
                  <a:pt x="197322" y="557655"/>
                  <a:pt x="204086" y="550903"/>
                  <a:pt x="212719" y="547882"/>
                </a:cubicBezTo>
                <a:lnTo>
                  <a:pt x="212719" y="535887"/>
                </a:lnTo>
                <a:cubicBezTo>
                  <a:pt x="212719" y="530290"/>
                  <a:pt x="217258" y="525759"/>
                  <a:pt x="222776" y="525759"/>
                </a:cubicBezTo>
                <a:close/>
                <a:moveTo>
                  <a:pt x="273426" y="384276"/>
                </a:moveTo>
                <a:lnTo>
                  <a:pt x="334214" y="384276"/>
                </a:lnTo>
                <a:cubicBezTo>
                  <a:pt x="339821" y="384276"/>
                  <a:pt x="344360" y="388810"/>
                  <a:pt x="344360" y="394323"/>
                </a:cubicBezTo>
                <a:cubicBezTo>
                  <a:pt x="344360" y="399924"/>
                  <a:pt x="339821" y="404458"/>
                  <a:pt x="334214" y="404458"/>
                </a:cubicBezTo>
                <a:lnTo>
                  <a:pt x="273426" y="404458"/>
                </a:lnTo>
                <a:cubicBezTo>
                  <a:pt x="267819" y="404458"/>
                  <a:pt x="263280" y="399924"/>
                  <a:pt x="263280" y="394323"/>
                </a:cubicBezTo>
                <a:cubicBezTo>
                  <a:pt x="263280" y="388810"/>
                  <a:pt x="267819" y="384276"/>
                  <a:pt x="273426" y="384276"/>
                </a:cubicBezTo>
                <a:close/>
                <a:moveTo>
                  <a:pt x="91152" y="384276"/>
                </a:moveTo>
                <a:lnTo>
                  <a:pt x="232884" y="384276"/>
                </a:lnTo>
                <a:cubicBezTo>
                  <a:pt x="238490" y="384276"/>
                  <a:pt x="243027" y="388810"/>
                  <a:pt x="243027" y="394323"/>
                </a:cubicBezTo>
                <a:cubicBezTo>
                  <a:pt x="243027" y="399924"/>
                  <a:pt x="238490" y="404458"/>
                  <a:pt x="232884" y="404458"/>
                </a:cubicBezTo>
                <a:lnTo>
                  <a:pt x="91152" y="404458"/>
                </a:lnTo>
                <a:cubicBezTo>
                  <a:pt x="85547" y="404458"/>
                  <a:pt x="81009" y="399924"/>
                  <a:pt x="81009" y="394323"/>
                </a:cubicBezTo>
                <a:cubicBezTo>
                  <a:pt x="81009" y="388810"/>
                  <a:pt x="85547" y="384276"/>
                  <a:pt x="91152" y="384276"/>
                </a:cubicBezTo>
                <a:close/>
                <a:moveTo>
                  <a:pt x="232922" y="323589"/>
                </a:moveTo>
                <a:lnTo>
                  <a:pt x="334212" y="323589"/>
                </a:lnTo>
                <a:cubicBezTo>
                  <a:pt x="339820" y="323589"/>
                  <a:pt x="344359" y="328123"/>
                  <a:pt x="344359" y="333724"/>
                </a:cubicBezTo>
                <a:cubicBezTo>
                  <a:pt x="344359" y="339237"/>
                  <a:pt x="339820" y="343771"/>
                  <a:pt x="334212" y="343771"/>
                </a:cubicBezTo>
                <a:lnTo>
                  <a:pt x="232922" y="343771"/>
                </a:lnTo>
                <a:cubicBezTo>
                  <a:pt x="227315" y="343771"/>
                  <a:pt x="222775" y="339237"/>
                  <a:pt x="222775" y="333724"/>
                </a:cubicBezTo>
                <a:cubicBezTo>
                  <a:pt x="222775" y="328123"/>
                  <a:pt x="227315" y="323589"/>
                  <a:pt x="232922" y="323589"/>
                </a:cubicBezTo>
                <a:close/>
                <a:moveTo>
                  <a:pt x="91150" y="323589"/>
                </a:moveTo>
                <a:lnTo>
                  <a:pt x="192382" y="323589"/>
                </a:lnTo>
                <a:cubicBezTo>
                  <a:pt x="197986" y="323589"/>
                  <a:pt x="202523" y="328123"/>
                  <a:pt x="202523" y="333724"/>
                </a:cubicBezTo>
                <a:cubicBezTo>
                  <a:pt x="202523" y="339237"/>
                  <a:pt x="197986" y="343771"/>
                  <a:pt x="192382" y="343771"/>
                </a:cubicBezTo>
                <a:lnTo>
                  <a:pt x="91150" y="343771"/>
                </a:lnTo>
                <a:cubicBezTo>
                  <a:pt x="85546" y="343771"/>
                  <a:pt x="81009" y="339237"/>
                  <a:pt x="81009" y="333724"/>
                </a:cubicBezTo>
                <a:cubicBezTo>
                  <a:pt x="81009" y="328123"/>
                  <a:pt x="85546" y="323589"/>
                  <a:pt x="91150" y="323589"/>
                </a:cubicBezTo>
                <a:close/>
                <a:moveTo>
                  <a:pt x="273424" y="262833"/>
                </a:moveTo>
                <a:lnTo>
                  <a:pt x="354397" y="262833"/>
                </a:lnTo>
                <a:cubicBezTo>
                  <a:pt x="360003" y="262833"/>
                  <a:pt x="364541" y="267379"/>
                  <a:pt x="364541" y="272995"/>
                </a:cubicBezTo>
                <a:cubicBezTo>
                  <a:pt x="364541" y="278610"/>
                  <a:pt x="360003" y="283156"/>
                  <a:pt x="354397" y="283156"/>
                </a:cubicBezTo>
                <a:lnTo>
                  <a:pt x="273424" y="283156"/>
                </a:lnTo>
                <a:cubicBezTo>
                  <a:pt x="267818" y="283156"/>
                  <a:pt x="263280" y="278610"/>
                  <a:pt x="263280" y="272995"/>
                </a:cubicBezTo>
                <a:cubicBezTo>
                  <a:pt x="263280" y="267379"/>
                  <a:pt x="267818" y="262833"/>
                  <a:pt x="273424" y="262833"/>
                </a:cubicBezTo>
                <a:close/>
                <a:moveTo>
                  <a:pt x="192411" y="262833"/>
                </a:moveTo>
                <a:lnTo>
                  <a:pt x="232886" y="262833"/>
                </a:lnTo>
                <a:cubicBezTo>
                  <a:pt x="238490" y="262833"/>
                  <a:pt x="243027" y="267379"/>
                  <a:pt x="243027" y="272995"/>
                </a:cubicBezTo>
                <a:cubicBezTo>
                  <a:pt x="243027" y="278610"/>
                  <a:pt x="238490" y="283156"/>
                  <a:pt x="232886" y="283156"/>
                </a:cubicBezTo>
                <a:lnTo>
                  <a:pt x="192411" y="283156"/>
                </a:lnTo>
                <a:cubicBezTo>
                  <a:pt x="186807" y="283156"/>
                  <a:pt x="182270" y="278610"/>
                  <a:pt x="182270" y="272995"/>
                </a:cubicBezTo>
                <a:cubicBezTo>
                  <a:pt x="182270" y="267379"/>
                  <a:pt x="186807" y="262833"/>
                  <a:pt x="192411" y="262833"/>
                </a:cubicBezTo>
                <a:close/>
                <a:moveTo>
                  <a:pt x="91155" y="262833"/>
                </a:moveTo>
                <a:lnTo>
                  <a:pt x="151943" y="262833"/>
                </a:lnTo>
                <a:cubicBezTo>
                  <a:pt x="157550" y="262833"/>
                  <a:pt x="162089" y="267379"/>
                  <a:pt x="162089" y="272995"/>
                </a:cubicBezTo>
                <a:cubicBezTo>
                  <a:pt x="162089" y="278610"/>
                  <a:pt x="157550" y="283156"/>
                  <a:pt x="151943" y="283156"/>
                </a:cubicBezTo>
                <a:lnTo>
                  <a:pt x="91155" y="283156"/>
                </a:lnTo>
                <a:cubicBezTo>
                  <a:pt x="85548" y="283156"/>
                  <a:pt x="81009" y="278610"/>
                  <a:pt x="81009" y="272995"/>
                </a:cubicBezTo>
                <a:cubicBezTo>
                  <a:pt x="81009" y="267379"/>
                  <a:pt x="85548" y="262833"/>
                  <a:pt x="91155" y="262833"/>
                </a:cubicBezTo>
                <a:close/>
                <a:moveTo>
                  <a:pt x="253178" y="202217"/>
                </a:moveTo>
                <a:lnTo>
                  <a:pt x="334208" y="202217"/>
                </a:lnTo>
                <a:cubicBezTo>
                  <a:pt x="339818" y="202217"/>
                  <a:pt x="344359" y="206751"/>
                  <a:pt x="344359" y="212264"/>
                </a:cubicBezTo>
                <a:cubicBezTo>
                  <a:pt x="344359" y="217865"/>
                  <a:pt x="339818" y="222399"/>
                  <a:pt x="334208" y="222399"/>
                </a:cubicBezTo>
                <a:lnTo>
                  <a:pt x="253178" y="222399"/>
                </a:lnTo>
                <a:cubicBezTo>
                  <a:pt x="247568" y="222399"/>
                  <a:pt x="243027" y="217865"/>
                  <a:pt x="243027" y="212264"/>
                </a:cubicBezTo>
                <a:cubicBezTo>
                  <a:pt x="243027" y="206751"/>
                  <a:pt x="247568" y="202217"/>
                  <a:pt x="253178" y="202217"/>
                </a:cubicBezTo>
                <a:close/>
                <a:moveTo>
                  <a:pt x="91154" y="202217"/>
                </a:moveTo>
                <a:lnTo>
                  <a:pt x="212719" y="202217"/>
                </a:lnTo>
                <a:cubicBezTo>
                  <a:pt x="218237" y="202217"/>
                  <a:pt x="222775" y="206751"/>
                  <a:pt x="222775" y="212264"/>
                </a:cubicBezTo>
                <a:cubicBezTo>
                  <a:pt x="222775" y="217865"/>
                  <a:pt x="218237" y="222399"/>
                  <a:pt x="212719" y="222399"/>
                </a:cubicBezTo>
                <a:lnTo>
                  <a:pt x="91154" y="222399"/>
                </a:lnTo>
                <a:cubicBezTo>
                  <a:pt x="85548" y="222399"/>
                  <a:pt x="81009" y="217865"/>
                  <a:pt x="81009" y="212264"/>
                </a:cubicBezTo>
                <a:cubicBezTo>
                  <a:pt x="81009" y="206751"/>
                  <a:pt x="85548" y="202217"/>
                  <a:pt x="91154" y="202217"/>
                </a:cubicBezTo>
                <a:close/>
                <a:moveTo>
                  <a:pt x="91153" y="121278"/>
                </a:moveTo>
                <a:lnTo>
                  <a:pt x="172126" y="121278"/>
                </a:lnTo>
                <a:cubicBezTo>
                  <a:pt x="177732" y="121278"/>
                  <a:pt x="182270" y="125808"/>
                  <a:pt x="182270" y="131404"/>
                </a:cubicBezTo>
                <a:cubicBezTo>
                  <a:pt x="182270" y="137000"/>
                  <a:pt x="177732" y="141530"/>
                  <a:pt x="172126" y="141530"/>
                </a:cubicBezTo>
                <a:lnTo>
                  <a:pt x="91153" y="141530"/>
                </a:lnTo>
                <a:cubicBezTo>
                  <a:pt x="85547" y="141530"/>
                  <a:pt x="81009" y="137000"/>
                  <a:pt x="81009" y="131404"/>
                </a:cubicBezTo>
                <a:cubicBezTo>
                  <a:pt x="81009" y="125808"/>
                  <a:pt x="85547" y="121278"/>
                  <a:pt x="91153" y="121278"/>
                </a:cubicBezTo>
                <a:close/>
                <a:moveTo>
                  <a:pt x="50643" y="0"/>
                </a:moveTo>
                <a:lnTo>
                  <a:pt x="273418" y="0"/>
                </a:lnTo>
                <a:cubicBezTo>
                  <a:pt x="279025" y="0"/>
                  <a:pt x="283564" y="4532"/>
                  <a:pt x="283564" y="10131"/>
                </a:cubicBezTo>
                <a:cubicBezTo>
                  <a:pt x="283564" y="15730"/>
                  <a:pt x="279025" y="20262"/>
                  <a:pt x="273418" y="20262"/>
                </a:cubicBezTo>
                <a:lnTo>
                  <a:pt x="50643" y="20262"/>
                </a:lnTo>
                <a:cubicBezTo>
                  <a:pt x="33910" y="20262"/>
                  <a:pt x="20292" y="33859"/>
                  <a:pt x="20292" y="50567"/>
                </a:cubicBezTo>
                <a:lnTo>
                  <a:pt x="20292" y="455011"/>
                </a:lnTo>
                <a:cubicBezTo>
                  <a:pt x="20292" y="471719"/>
                  <a:pt x="33910" y="485316"/>
                  <a:pt x="50643" y="485316"/>
                </a:cubicBezTo>
                <a:lnTo>
                  <a:pt x="394996" y="485316"/>
                </a:lnTo>
                <a:cubicBezTo>
                  <a:pt x="411729" y="485316"/>
                  <a:pt x="425347" y="471719"/>
                  <a:pt x="425347" y="455011"/>
                </a:cubicBezTo>
                <a:lnTo>
                  <a:pt x="425347" y="135615"/>
                </a:lnTo>
                <a:lnTo>
                  <a:pt x="324061" y="34481"/>
                </a:lnTo>
                <a:lnTo>
                  <a:pt x="324061" y="101133"/>
                </a:lnTo>
                <a:cubicBezTo>
                  <a:pt x="324061" y="112242"/>
                  <a:pt x="333139" y="121307"/>
                  <a:pt x="344354" y="121307"/>
                </a:cubicBezTo>
                <a:lnTo>
                  <a:pt x="374704" y="121307"/>
                </a:lnTo>
                <a:cubicBezTo>
                  <a:pt x="380311" y="121307"/>
                  <a:pt x="384850" y="125839"/>
                  <a:pt x="384850" y="131438"/>
                </a:cubicBezTo>
                <a:cubicBezTo>
                  <a:pt x="384850" y="137036"/>
                  <a:pt x="380311" y="141569"/>
                  <a:pt x="374704" y="141569"/>
                </a:cubicBezTo>
                <a:lnTo>
                  <a:pt x="344354" y="141569"/>
                </a:lnTo>
                <a:cubicBezTo>
                  <a:pt x="322014" y="141569"/>
                  <a:pt x="303857" y="123439"/>
                  <a:pt x="303857" y="101133"/>
                </a:cubicBezTo>
                <a:lnTo>
                  <a:pt x="303857" y="10131"/>
                </a:lnTo>
                <a:cubicBezTo>
                  <a:pt x="303857" y="6043"/>
                  <a:pt x="306260" y="2310"/>
                  <a:pt x="310087" y="800"/>
                </a:cubicBezTo>
                <a:cubicBezTo>
                  <a:pt x="313826" y="-800"/>
                  <a:pt x="318187" y="89"/>
                  <a:pt x="321124" y="2933"/>
                </a:cubicBezTo>
                <a:lnTo>
                  <a:pt x="442613" y="124328"/>
                </a:lnTo>
                <a:cubicBezTo>
                  <a:pt x="444482" y="126194"/>
                  <a:pt x="445550" y="128772"/>
                  <a:pt x="445550" y="131438"/>
                </a:cubicBezTo>
                <a:lnTo>
                  <a:pt x="445550" y="455011"/>
                </a:lnTo>
                <a:cubicBezTo>
                  <a:pt x="445550" y="482916"/>
                  <a:pt x="422854" y="505578"/>
                  <a:pt x="394996" y="505578"/>
                </a:cubicBezTo>
                <a:lnTo>
                  <a:pt x="50643" y="505578"/>
                </a:lnTo>
                <a:cubicBezTo>
                  <a:pt x="22696" y="505578"/>
                  <a:pt x="0" y="482916"/>
                  <a:pt x="0" y="455011"/>
                </a:cubicBezTo>
                <a:lnTo>
                  <a:pt x="0" y="50567"/>
                </a:lnTo>
                <a:cubicBezTo>
                  <a:pt x="0" y="22662"/>
                  <a:pt x="22696" y="0"/>
                  <a:pt x="506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iśľîḓé"/>
          <p:cNvSpPr/>
          <p:nvPr/>
        </p:nvSpPr>
        <p:spPr bwMode="auto">
          <a:xfrm>
            <a:off x="6608445" y="3602355"/>
            <a:ext cx="1851660" cy="921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选取了一些趣味表情包，分别可以做出跑步，行走，上楼，下楼，坐着，站着等多种动作，增强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的趣味性，增加提醒功能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iS1îḋé"/>
          <p:cNvSpPr txBox="1"/>
          <p:nvPr/>
        </p:nvSpPr>
        <p:spPr bwMode="auto">
          <a:xfrm>
            <a:off x="6608660" y="3262008"/>
            <a:ext cx="1851772" cy="2769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sz="60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步态识别</a:t>
            </a:r>
            <a:r>
              <a:rPr lang="zh-CN" altLang="en-US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8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29" name="矩形 28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85" y="1358265"/>
            <a:ext cx="2309495" cy="28124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50" y="1358265"/>
            <a:ext cx="2428875" cy="3326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49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4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4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9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4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9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400"/>
                            </p:stCondLst>
                            <p:childTnLst>
                              <p:par>
                                <p:cTn id="9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900"/>
                            </p:stCondLst>
                            <p:childTnLst>
                              <p:par>
                                <p:cTn id="10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25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250"/>
                            </p:stCondLst>
                            <p:childTnLst>
                              <p:par>
                                <p:cTn id="1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/>
      <p:bldP spid="21" grpId="0"/>
      <p:bldP spid="22" grpId="0" animBg="1"/>
      <p:bldP spid="23" grpId="0" animBg="1"/>
      <p:bldP spid="24" grpId="0"/>
      <p:bldP spid="25" grpId="0"/>
      <p:bldP spid="9" grpId="0" animBg="1"/>
      <p:bldP spid="10" grpId="0" animBg="1"/>
      <p:bldP spid="11" grpId="0"/>
      <p:bldP spid="12" grpId="0"/>
      <p:bldP spid="13" grpId="0" animBg="1"/>
      <p:bldP spid="14" grpId="0" animBg="1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-660201" y="433247"/>
            <a:ext cx="1849359" cy="2864986"/>
            <a:chOff x="-167559" y="2273153"/>
            <a:chExt cx="2471512" cy="3828811"/>
          </a:xfrm>
        </p:grpSpPr>
        <p:sp>
          <p:nvSpPr>
            <p:cNvPr id="52" name="矩形 51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1321774" y="2293053"/>
              <a:ext cx="982179" cy="1003892"/>
              <a:chOff x="1321774" y="2293053"/>
              <a:chExt cx="982179" cy="1003892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1321774" y="2293053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65" name="îSľïḑê"/>
          <p:cNvSpPr txBox="1"/>
          <p:nvPr/>
        </p:nvSpPr>
        <p:spPr>
          <a:xfrm>
            <a:off x="1755011" y="3266109"/>
            <a:ext cx="1460822" cy="21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none" lIns="72000" tIns="0" rIns="72000" bIns="0" anchor="b" anchorCtr="0">
            <a:normAutofit fontScale="82500"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  <a:ea typeface="微软雅黑" panose="020B0503020204020204" pitchFamily="34" charset="-122"/>
              </a:rPr>
              <a:t>跑步历史记录</a:t>
            </a:r>
            <a:endParaRPr lang="zh-CN" altLang="en-US" sz="1600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6" name="î$ḻïďé"/>
          <p:cNvSpPr txBox="1"/>
          <p:nvPr/>
        </p:nvSpPr>
        <p:spPr>
          <a:xfrm>
            <a:off x="1755140" y="3478530"/>
            <a:ext cx="1461135" cy="969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square" lIns="72000" tIns="0" rIns="72000" bIns="0" anchor="t" anchorCtr="0">
            <a:norm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1100" dirty="0">
                <a:ea typeface="微软雅黑" panose="020B0503020204020204" pitchFamily="34" charset="-122"/>
              </a:rPr>
              <a:t>记录了跑步者运动开始的时间，跑步的距离以及用时</a:t>
            </a:r>
            <a:endParaRPr lang="zh-CN" altLang="en-US" sz="1100" dirty="0">
              <a:ea typeface="微软雅黑" panose="020B0503020204020204" pitchFamily="34" charset="-122"/>
            </a:endParaRPr>
          </a:p>
        </p:txBody>
      </p:sp>
      <p:sp>
        <p:nvSpPr>
          <p:cNvPr id="67" name="iṧḻîďê"/>
          <p:cNvSpPr txBox="1"/>
          <p:nvPr/>
        </p:nvSpPr>
        <p:spPr>
          <a:xfrm>
            <a:off x="3841589" y="3266109"/>
            <a:ext cx="1460822" cy="21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none" lIns="72000" tIns="0" rIns="72000" bIns="0" anchor="b" anchorCtr="0">
            <a:normAutofit fontScale="82500"/>
          </a:bodyPr>
          <a:lstStyle/>
          <a:p>
            <a:pPr algn="ctr"/>
            <a:r>
              <a:rPr lang="zh-CN" altLang="en-US" sz="1600" b="1" dirty="0">
                <a:solidFill>
                  <a:schemeClr val="accent2"/>
                </a:solidFill>
                <a:ea typeface="微软雅黑" panose="020B0503020204020204" pitchFamily="34" charset="-122"/>
              </a:rPr>
              <a:t>跑步</a:t>
            </a:r>
            <a:r>
              <a:rPr lang="zh-CN" altLang="en-US" sz="1600" b="1" dirty="0">
                <a:solidFill>
                  <a:schemeClr val="accent2"/>
                </a:solidFill>
                <a:ea typeface="微软雅黑" panose="020B0503020204020204" pitchFamily="34" charset="-122"/>
              </a:rPr>
              <a:t>目标设定</a:t>
            </a:r>
            <a:endParaRPr lang="zh-CN" altLang="en-US" sz="1600" b="1" dirty="0">
              <a:solidFill>
                <a:schemeClr val="accent2"/>
              </a:solidFill>
              <a:ea typeface="微软雅黑" panose="020B0503020204020204" pitchFamily="34" charset="-122"/>
            </a:endParaRPr>
          </a:p>
        </p:txBody>
      </p:sp>
      <p:sp>
        <p:nvSpPr>
          <p:cNvPr id="68" name="ïṩļîḋé"/>
          <p:cNvSpPr txBox="1"/>
          <p:nvPr/>
        </p:nvSpPr>
        <p:spPr>
          <a:xfrm>
            <a:off x="3841750" y="3478530"/>
            <a:ext cx="1461135" cy="8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square" lIns="72000" tIns="0" rIns="72000" bIns="0" anchor="t" anchorCtr="0">
            <a:norm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1100" dirty="0">
                <a:ea typeface="微软雅黑" panose="020B0503020204020204" pitchFamily="34" charset="-122"/>
              </a:rPr>
              <a:t>跑步者可以设定目标公里数以及时间，便于在跑步过程中起到提醒的功能</a:t>
            </a:r>
            <a:endParaRPr lang="zh-CN" altLang="en-US" sz="1100" dirty="0">
              <a:ea typeface="微软雅黑" panose="020B0503020204020204" pitchFamily="34" charset="-122"/>
            </a:endParaRPr>
          </a:p>
        </p:txBody>
      </p:sp>
      <p:sp>
        <p:nvSpPr>
          <p:cNvPr id="69" name="iṧ1iḍè"/>
          <p:cNvSpPr txBox="1"/>
          <p:nvPr/>
        </p:nvSpPr>
        <p:spPr>
          <a:xfrm>
            <a:off x="5928164" y="3266109"/>
            <a:ext cx="1460822" cy="21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none" lIns="72000" tIns="0" rIns="72000" bIns="0" anchor="b" anchorCtr="0">
            <a:normAutofit fontScale="82500"/>
          </a:bodyPr>
          <a:lstStyle/>
          <a:p>
            <a:pPr algn="ctr"/>
            <a:r>
              <a:rPr lang="zh-CN" altLang="en-US" sz="1600" b="1" dirty="0">
                <a:solidFill>
                  <a:schemeClr val="accent3"/>
                </a:solidFill>
                <a:ea typeface="微软雅黑" panose="020B0503020204020204" pitchFamily="34" charset="-122"/>
              </a:rPr>
              <a:t>跑步路线绘制</a:t>
            </a:r>
            <a:endParaRPr lang="zh-CN" altLang="en-US" sz="1600" b="1" dirty="0">
              <a:solidFill>
                <a:schemeClr val="accent3"/>
              </a:solidFill>
              <a:ea typeface="微软雅黑" panose="020B0503020204020204" pitchFamily="34" charset="-122"/>
            </a:endParaRPr>
          </a:p>
        </p:txBody>
      </p:sp>
      <p:sp>
        <p:nvSpPr>
          <p:cNvPr id="70" name="îṧḻïḓé"/>
          <p:cNvSpPr txBox="1"/>
          <p:nvPr/>
        </p:nvSpPr>
        <p:spPr>
          <a:xfrm>
            <a:off x="5928360" y="3478530"/>
            <a:ext cx="1461135" cy="65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100000"/>
                  </a:schemeClr>
                </a:solidFill>
              </a14:hiddenFill>
            </a:ext>
          </a:extLst>
        </p:spPr>
        <p:txBody>
          <a:bodyPr wrap="square" lIns="72000" tIns="0" rIns="72000" bIns="0" anchor="t" anchorCtr="0">
            <a:norm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1100" dirty="0">
                <a:ea typeface="微软雅黑" panose="020B0503020204020204" pitchFamily="34" charset="-122"/>
              </a:rPr>
              <a:t>显示跑步路线</a:t>
            </a:r>
            <a:endParaRPr lang="zh-CN" altLang="en-US" sz="1100" dirty="0"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5010" y="801370"/>
            <a:ext cx="1727200" cy="2444115"/>
          </a:xfrm>
          <a:prstGeom prst="rect">
            <a:avLst/>
          </a:prstGeom>
        </p:spPr>
      </p:pic>
      <p:sp>
        <p:nvSpPr>
          <p:cNvPr id="63" name="işḷiḋé"/>
          <p:cNvSpPr/>
          <p:nvPr/>
        </p:nvSpPr>
        <p:spPr>
          <a:xfrm>
            <a:off x="7238258" y="634398"/>
            <a:ext cx="528036" cy="52803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r>
              <a:rPr lang="zh-CN" altLang="en-US" sz="1100" b="1">
                <a:solidFill>
                  <a:srgbClr val="FFFFFF"/>
                </a:solidFill>
                <a:ea typeface="微软雅黑" panose="020B0503020204020204" pitchFamily="34" charset="-122"/>
              </a:rPr>
              <a:t>路线</a:t>
            </a:r>
            <a:endParaRPr lang="zh-CN" altLang="en-US" sz="1100" b="1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45" y="812165"/>
            <a:ext cx="1860550" cy="2422525"/>
          </a:xfrm>
          <a:prstGeom prst="rect">
            <a:avLst/>
          </a:prstGeom>
        </p:spPr>
      </p:pic>
      <p:sp>
        <p:nvSpPr>
          <p:cNvPr id="62" name="íṡľiḑê"/>
          <p:cNvSpPr/>
          <p:nvPr/>
        </p:nvSpPr>
        <p:spPr>
          <a:xfrm>
            <a:off x="5104386" y="634398"/>
            <a:ext cx="528036" cy="52803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r>
              <a:rPr lang="zh-CN" altLang="en-US" sz="1100" b="1">
                <a:solidFill>
                  <a:srgbClr val="FFFFFF"/>
                </a:solidFill>
                <a:ea typeface="微软雅黑" panose="020B0503020204020204" pitchFamily="34" charset="-122"/>
              </a:rPr>
              <a:t>目标</a:t>
            </a:r>
            <a:endParaRPr lang="zh-CN" altLang="en-US" sz="1100" b="1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45" y="812165"/>
            <a:ext cx="1830070" cy="2453640"/>
          </a:xfrm>
          <a:prstGeom prst="rect">
            <a:avLst/>
          </a:prstGeom>
        </p:spPr>
      </p:pic>
      <p:sp>
        <p:nvSpPr>
          <p:cNvPr id="61" name="íŝḻíḓe"/>
          <p:cNvSpPr/>
          <p:nvPr/>
        </p:nvSpPr>
        <p:spPr>
          <a:xfrm>
            <a:off x="2887329" y="634398"/>
            <a:ext cx="528036" cy="5280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1100" b="1">
                <a:solidFill>
                  <a:schemeClr val="bg1"/>
                </a:solidFill>
                <a:ea typeface="微软雅黑" panose="020B0503020204020204" pitchFamily="34" charset="-122"/>
              </a:rPr>
              <a:t>记录</a:t>
            </a:r>
            <a:endParaRPr lang="zh-CN" altLang="en-US" sz="1100" b="1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ldLvl="0" animBg="1"/>
      <p:bldP spid="62" grpId="0" bldLvl="0" animBg="1"/>
      <p:bldP spid="63" grpId="0" bldLvl="0" animBg="1"/>
      <p:bldP spid="65" grpId="0"/>
      <p:bldP spid="66" grpId="0"/>
      <p:bldP spid="67" grpId="0"/>
      <p:bldP spid="68" grpId="0"/>
      <p:bldP spid="69" grpId="0"/>
      <p:bldP spid="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ŝļîďe"/>
          <p:cNvSpPr/>
          <p:nvPr/>
        </p:nvSpPr>
        <p:spPr>
          <a:xfrm>
            <a:off x="502444" y="1570490"/>
            <a:ext cx="1629914" cy="2915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STEP 1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işlïde"/>
          <p:cNvSpPr/>
          <p:nvPr/>
        </p:nvSpPr>
        <p:spPr>
          <a:xfrm>
            <a:off x="2132357" y="1570490"/>
            <a:ext cx="1629914" cy="291564"/>
          </a:xfrm>
          <a:prstGeom prst="rect">
            <a:avLst/>
          </a:prstGeom>
          <a:solidFill>
            <a:srgbClr val="D48F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STEP 2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iṩļïďè"/>
          <p:cNvSpPr/>
          <p:nvPr/>
        </p:nvSpPr>
        <p:spPr>
          <a:xfrm>
            <a:off x="3750627" y="1570490"/>
            <a:ext cx="1629914" cy="2915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STEP 3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ïSḻidé"/>
          <p:cNvSpPr/>
          <p:nvPr/>
        </p:nvSpPr>
        <p:spPr>
          <a:xfrm>
            <a:off x="5380541" y="1570490"/>
            <a:ext cx="1629914" cy="291564"/>
          </a:xfrm>
          <a:prstGeom prst="rect">
            <a:avLst/>
          </a:prstGeom>
          <a:solidFill>
            <a:srgbClr val="D48F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STEP 4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iṧḻïḋè"/>
          <p:cNvSpPr/>
          <p:nvPr/>
        </p:nvSpPr>
        <p:spPr>
          <a:xfrm>
            <a:off x="7010453" y="1570490"/>
            <a:ext cx="1629914" cy="291564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STEP 5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îṧḻïďé"/>
          <p:cNvGrpSpPr/>
          <p:nvPr/>
        </p:nvGrpSpPr>
        <p:grpSpPr>
          <a:xfrm>
            <a:off x="1275971" y="1816243"/>
            <a:ext cx="82860" cy="780361"/>
            <a:chOff x="6322659" y="3180606"/>
            <a:chExt cx="110480" cy="1040481"/>
          </a:xfrm>
        </p:grpSpPr>
        <p:sp>
          <p:nvSpPr>
            <p:cNvPr id="37" name="iṥļiďe"/>
            <p:cNvSpPr/>
            <p:nvPr/>
          </p:nvSpPr>
          <p:spPr bwMode="gray">
            <a:xfrm>
              <a:off x="6322659" y="3180606"/>
              <a:ext cx="110480" cy="10774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iṣḷïḍé"/>
            <p:cNvSpPr/>
            <p:nvPr/>
          </p:nvSpPr>
          <p:spPr bwMode="gray">
            <a:xfrm flipV="1">
              <a:off x="6377899" y="3272470"/>
              <a:ext cx="0" cy="948617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" name="íṥḻîḋê"/>
          <p:cNvGrpSpPr/>
          <p:nvPr/>
        </p:nvGrpSpPr>
        <p:grpSpPr>
          <a:xfrm>
            <a:off x="2905883" y="1827487"/>
            <a:ext cx="82860" cy="1753134"/>
            <a:chOff x="4362933" y="3180606"/>
            <a:chExt cx="110480" cy="2337511"/>
          </a:xfrm>
        </p:grpSpPr>
        <p:sp>
          <p:nvSpPr>
            <p:cNvPr id="35" name="íṡlïdê"/>
            <p:cNvSpPr/>
            <p:nvPr/>
          </p:nvSpPr>
          <p:spPr bwMode="gray">
            <a:xfrm>
              <a:off x="4362933" y="3180606"/>
              <a:ext cx="110480" cy="107745"/>
            </a:xfrm>
            <a:prstGeom prst="ellipse">
              <a:avLst/>
            </a:prstGeom>
            <a:solidFill>
              <a:schemeClr val="tx2"/>
            </a:solidFill>
            <a:ln w="12700" algn="ctr">
              <a:solidFill>
                <a:srgbClr val="D48FB9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îṧļïďé"/>
            <p:cNvSpPr/>
            <p:nvPr/>
          </p:nvSpPr>
          <p:spPr bwMode="gray">
            <a:xfrm flipV="1">
              <a:off x="4418173" y="3248780"/>
              <a:ext cx="0" cy="2269337"/>
            </a:xfrm>
            <a:prstGeom prst="line">
              <a:avLst/>
            </a:prstGeom>
            <a:noFill/>
            <a:ln w="19050">
              <a:solidFill>
                <a:srgbClr val="D48FB9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íṧļîḑè"/>
          <p:cNvGrpSpPr/>
          <p:nvPr/>
        </p:nvGrpSpPr>
        <p:grpSpPr>
          <a:xfrm>
            <a:off x="4524154" y="1816243"/>
            <a:ext cx="82860" cy="780361"/>
            <a:chOff x="6322659" y="3180606"/>
            <a:chExt cx="110480" cy="1040481"/>
          </a:xfrm>
        </p:grpSpPr>
        <p:sp>
          <p:nvSpPr>
            <p:cNvPr id="33" name="îṡļiḍe"/>
            <p:cNvSpPr/>
            <p:nvPr/>
          </p:nvSpPr>
          <p:spPr bwMode="gray">
            <a:xfrm>
              <a:off x="6322659" y="3180606"/>
              <a:ext cx="110480" cy="10774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í$ļîďé"/>
            <p:cNvSpPr/>
            <p:nvPr/>
          </p:nvSpPr>
          <p:spPr bwMode="gray">
            <a:xfrm flipV="1">
              <a:off x="6377899" y="3272470"/>
              <a:ext cx="0" cy="948617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2" name="ïš1íḓè"/>
          <p:cNvGrpSpPr/>
          <p:nvPr/>
        </p:nvGrpSpPr>
        <p:grpSpPr>
          <a:xfrm>
            <a:off x="6154067" y="1827487"/>
            <a:ext cx="82860" cy="1702512"/>
            <a:chOff x="4362933" y="3180606"/>
            <a:chExt cx="110480" cy="2270015"/>
          </a:xfrm>
        </p:grpSpPr>
        <p:sp>
          <p:nvSpPr>
            <p:cNvPr id="31" name="îsļîḓè"/>
            <p:cNvSpPr/>
            <p:nvPr/>
          </p:nvSpPr>
          <p:spPr bwMode="gray">
            <a:xfrm>
              <a:off x="4362933" y="3180606"/>
              <a:ext cx="110480" cy="107745"/>
            </a:xfrm>
            <a:prstGeom prst="ellipse">
              <a:avLst/>
            </a:prstGeom>
            <a:solidFill>
              <a:schemeClr val="tx2"/>
            </a:solidFill>
            <a:ln w="12700" algn="ctr">
              <a:solidFill>
                <a:srgbClr val="D48FB9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ïSļíḓé"/>
            <p:cNvSpPr/>
            <p:nvPr/>
          </p:nvSpPr>
          <p:spPr bwMode="gray">
            <a:xfrm flipV="1">
              <a:off x="4418173" y="3248780"/>
              <a:ext cx="0" cy="2201841"/>
            </a:xfrm>
            <a:prstGeom prst="line">
              <a:avLst/>
            </a:prstGeom>
            <a:noFill/>
            <a:ln w="19050">
              <a:solidFill>
                <a:srgbClr val="D48FB9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îşḷiďè"/>
          <p:cNvGrpSpPr/>
          <p:nvPr/>
        </p:nvGrpSpPr>
        <p:grpSpPr>
          <a:xfrm>
            <a:off x="7783980" y="1816243"/>
            <a:ext cx="82860" cy="780361"/>
            <a:chOff x="6322659" y="3180606"/>
            <a:chExt cx="110480" cy="1040481"/>
          </a:xfrm>
        </p:grpSpPr>
        <p:sp>
          <p:nvSpPr>
            <p:cNvPr id="29" name="iṡḷïḍé"/>
            <p:cNvSpPr/>
            <p:nvPr/>
          </p:nvSpPr>
          <p:spPr bwMode="gray">
            <a:xfrm>
              <a:off x="6322659" y="3180606"/>
              <a:ext cx="110480" cy="10774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ï$ḷïḑé"/>
            <p:cNvSpPr/>
            <p:nvPr/>
          </p:nvSpPr>
          <p:spPr bwMode="gray">
            <a:xfrm flipV="1">
              <a:off x="6377899" y="3272470"/>
              <a:ext cx="0" cy="948617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íslíḑè"/>
          <p:cNvSpPr txBox="1"/>
          <p:nvPr/>
        </p:nvSpPr>
        <p:spPr>
          <a:xfrm>
            <a:off x="362585" y="2596515"/>
            <a:ext cx="2261870" cy="93345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一起小组讨论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的主题，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确定大致的功能模块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íS1íḋê"/>
          <p:cNvSpPr txBox="1"/>
          <p:nvPr/>
        </p:nvSpPr>
        <p:spPr>
          <a:xfrm>
            <a:off x="2140585" y="3529965"/>
            <a:ext cx="1630045" cy="62357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 fontScale="80000"/>
          </a:bodyPr>
          <a:lstStyle/>
          <a:p>
            <a:pPr algn="ctr"/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明确分工任务，</a:t>
            </a:r>
            <a:endParaRPr lang="zh-CN" altLang="en-US" sz="1600" b="1" dirty="0">
              <a:solidFill>
                <a:srgbClr val="D48FB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三天时间各自出一个大概框架</a:t>
            </a:r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600" b="1" dirty="0">
              <a:solidFill>
                <a:srgbClr val="D48FB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îṩḷiďé"/>
          <p:cNvSpPr txBox="1"/>
          <p:nvPr/>
        </p:nvSpPr>
        <p:spPr>
          <a:xfrm>
            <a:off x="3756025" y="2596515"/>
            <a:ext cx="1630045" cy="549275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 lnSpcReduction="20000"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一起讨论每个人任务中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出现的问题，共同解决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iśľíḑe"/>
          <p:cNvSpPr txBox="1"/>
          <p:nvPr/>
        </p:nvSpPr>
        <p:spPr>
          <a:xfrm>
            <a:off x="5394325" y="3529965"/>
            <a:ext cx="1630045" cy="52959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 fontScale="90000" lnSpcReduction="10000"/>
          </a:bodyPr>
          <a:lstStyle/>
          <a:p>
            <a:pPr algn="ctr"/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前端后端连接，</a:t>
            </a:r>
            <a:endParaRPr lang="zh-CN" altLang="en-US" sz="1600" b="1" dirty="0">
              <a:solidFill>
                <a:srgbClr val="D48FB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功能模块拼到一起</a:t>
            </a:r>
            <a:r>
              <a:rPr lang="zh-CN" altLang="en-US" sz="1600" b="1" dirty="0">
                <a:solidFill>
                  <a:srgbClr val="D48FB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600" b="1" dirty="0">
              <a:solidFill>
                <a:srgbClr val="D48FB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íṩḻïḓè"/>
          <p:cNvSpPr txBox="1"/>
          <p:nvPr/>
        </p:nvSpPr>
        <p:spPr>
          <a:xfrm>
            <a:off x="7025640" y="2596515"/>
            <a:ext cx="1630045" cy="353695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界面完善，细节处理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42" name="矩形 41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372870" y="47561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项目进程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išlíḍè"/>
          <p:cNvGrpSpPr/>
          <p:nvPr/>
        </p:nvGrpSpPr>
        <p:grpSpPr>
          <a:xfrm>
            <a:off x="2853089" y="3089903"/>
            <a:ext cx="581118" cy="581123"/>
            <a:chOff x="7209746" y="4153276"/>
            <a:chExt cx="675000" cy="675005"/>
          </a:xfrm>
        </p:grpSpPr>
        <p:sp>
          <p:nvSpPr>
            <p:cNvPr id="155" name="ïṧ1îḑê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6" name="íšľîḍè"/>
            <p:cNvSpPr/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" name="iṡliďè"/>
          <p:cNvGrpSpPr/>
          <p:nvPr/>
        </p:nvGrpSpPr>
        <p:grpSpPr>
          <a:xfrm>
            <a:off x="5812443" y="3070218"/>
            <a:ext cx="581118" cy="581123"/>
            <a:chOff x="7209746" y="4153276"/>
            <a:chExt cx="675000" cy="675005"/>
          </a:xfrm>
        </p:grpSpPr>
        <p:sp>
          <p:nvSpPr>
            <p:cNvPr id="153" name="ïś1îḍê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4" name="íšľiḋé"/>
            <p:cNvSpPr/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isḷïḋê"/>
          <p:cNvGrpSpPr/>
          <p:nvPr/>
        </p:nvGrpSpPr>
        <p:grpSpPr>
          <a:xfrm>
            <a:off x="4281441" y="2117148"/>
            <a:ext cx="581118" cy="581123"/>
            <a:chOff x="7209746" y="4153276"/>
            <a:chExt cx="675000" cy="675005"/>
          </a:xfrm>
        </p:grpSpPr>
        <p:sp>
          <p:nvSpPr>
            <p:cNvPr id="151" name="íSlïḋe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2" name="ïṩ1îďé"/>
            <p:cNvSpPr/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502443" y="889870"/>
            <a:ext cx="8139430" cy="3835400"/>
            <a:chOff x="502443" y="889870"/>
            <a:chExt cx="8139430" cy="3835400"/>
          </a:xfrm>
        </p:grpSpPr>
        <p:sp>
          <p:nvSpPr>
            <p:cNvPr id="5" name="î$1îḍè"/>
            <p:cNvSpPr txBox="1"/>
            <p:nvPr/>
          </p:nvSpPr>
          <p:spPr>
            <a:xfrm>
              <a:off x="502443" y="2917203"/>
              <a:ext cx="1867532" cy="353684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解仕奥</a:t>
              </a:r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" name="îṥḷíḓê"/>
            <p:cNvSpPr txBox="1"/>
            <p:nvPr/>
          </p:nvSpPr>
          <p:spPr>
            <a:xfrm>
              <a:off x="502443" y="3286995"/>
              <a:ext cx="2247265" cy="143827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前后端的连接以及传感器数据的传送</a:t>
              </a: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python后端深度学习实现步态识别（模型建立，训练，预测等）</a:t>
              </a: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ppt的制作以及课程报告撰写，答辩视频的录制</a:t>
              </a: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" name="iṥļïdé"/>
            <p:cNvSpPr txBox="1"/>
            <p:nvPr/>
          </p:nvSpPr>
          <p:spPr>
            <a:xfrm>
              <a:off x="6774025" y="3009278"/>
              <a:ext cx="1867532" cy="353684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胡劲鹰</a:t>
              </a:r>
              <a:r>
                <a: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ísļidè"/>
            <p:cNvSpPr txBox="1"/>
            <p:nvPr/>
          </p:nvSpPr>
          <p:spPr>
            <a:xfrm>
              <a:off x="6505733" y="3363195"/>
              <a:ext cx="2136140" cy="136144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步数统计功能的实现</a:t>
              </a: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通过Android Studio获得传感器数据</a:t>
              </a:r>
              <a:endPara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2" name="i$ļíḓê"/>
            <p:cNvGrpSpPr/>
            <p:nvPr/>
          </p:nvGrpSpPr>
          <p:grpSpPr>
            <a:xfrm>
              <a:off x="2749502" y="889870"/>
              <a:ext cx="3644998" cy="1181251"/>
              <a:chOff x="3739507" y="1439185"/>
              <a:chExt cx="4859997" cy="1575001"/>
            </a:xfrm>
          </p:grpSpPr>
          <p:sp>
            <p:nvSpPr>
              <p:cNvPr id="149" name="íSḻïdê"/>
              <p:cNvSpPr txBox="1"/>
              <p:nvPr/>
            </p:nvSpPr>
            <p:spPr>
              <a:xfrm>
                <a:off x="3739507" y="1439185"/>
                <a:ext cx="4859997" cy="588331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孙龙</a:t>
                </a:r>
                <a:r>
                  <a:rPr lang="zh-CN" altLang="en-US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 </a:t>
                </a:r>
                <a:endParaRPr lang="en-US" altLang="zh-CN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50" name="íṩ1íďê"/>
              <p:cNvSpPr txBox="1"/>
              <p:nvPr/>
            </p:nvSpPr>
            <p:spPr>
              <a:xfrm>
                <a:off x="3739508" y="2027518"/>
                <a:ext cx="4859996" cy="98666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 lnSpcReduction="10000"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0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·  前端Android Studio交互界面设计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0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·   地图定位，跑步路线描绘等的功能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0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              ·    App后期的完善工作，程序演示视频的录制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ïşḷïḑè"/>
          <p:cNvGrpSpPr/>
          <p:nvPr/>
        </p:nvGrpSpPr>
        <p:grpSpPr>
          <a:xfrm>
            <a:off x="3782545" y="2814421"/>
            <a:ext cx="1578916" cy="1839727"/>
            <a:chOff x="8963338" y="1935291"/>
            <a:chExt cx="2563900" cy="2987418"/>
          </a:xfrm>
        </p:grpSpPr>
        <p:grpSp>
          <p:nvGrpSpPr>
            <p:cNvPr id="14" name="íš1îḍ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/>
            <p:nvPr/>
          </p:nvGrpSpPr>
          <p:grpSpPr>
            <a:xfrm>
              <a:off x="8963338" y="1935291"/>
              <a:ext cx="2563900" cy="2987418"/>
              <a:chOff x="4152523" y="1614605"/>
              <a:chExt cx="3886954" cy="4529020"/>
            </a:xfrm>
          </p:grpSpPr>
          <p:grpSp>
            <p:nvGrpSpPr>
              <p:cNvPr id="19" name="íşľíḍè"/>
              <p:cNvGrpSpPr/>
              <p:nvPr/>
            </p:nvGrpSpPr>
            <p:grpSpPr>
              <a:xfrm>
                <a:off x="5695364" y="1614605"/>
                <a:ext cx="800224" cy="798130"/>
                <a:chOff x="5487988" y="-3175"/>
                <a:chExt cx="1212850" cy="1209676"/>
              </a:xfrm>
            </p:grpSpPr>
            <p:sp>
              <p:nvSpPr>
                <p:cNvPr id="133" name="îŝḷîḓe"/>
                <p:cNvSpPr/>
                <p:nvPr/>
              </p:nvSpPr>
              <p:spPr bwMode="auto">
                <a:xfrm>
                  <a:off x="5513388" y="23813"/>
                  <a:ext cx="1162050" cy="1155700"/>
                </a:xfrm>
                <a:custGeom>
                  <a:avLst/>
                  <a:gdLst>
                    <a:gd name="T0" fmla="*/ 226 w 452"/>
                    <a:gd name="T1" fmla="*/ 451 h 451"/>
                    <a:gd name="T2" fmla="*/ 451 w 452"/>
                    <a:gd name="T3" fmla="*/ 225 h 451"/>
                    <a:gd name="T4" fmla="*/ 226 w 452"/>
                    <a:gd name="T5" fmla="*/ 0 h 451"/>
                    <a:gd name="T6" fmla="*/ 1 w 452"/>
                    <a:gd name="T7" fmla="*/ 226 h 451"/>
                    <a:gd name="T8" fmla="*/ 226 w 452"/>
                    <a:gd name="T9" fmla="*/ 451 h 4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2" h="451">
                      <a:moveTo>
                        <a:pt x="226" y="451"/>
                      </a:moveTo>
                      <a:cubicBezTo>
                        <a:pt x="350" y="450"/>
                        <a:pt x="452" y="349"/>
                        <a:pt x="451" y="225"/>
                      </a:cubicBezTo>
                      <a:cubicBezTo>
                        <a:pt x="451" y="101"/>
                        <a:pt x="350" y="0"/>
                        <a:pt x="226" y="0"/>
                      </a:cubicBezTo>
                      <a:cubicBezTo>
                        <a:pt x="102" y="0"/>
                        <a:pt x="0" y="102"/>
                        <a:pt x="1" y="226"/>
                      </a:cubicBezTo>
                      <a:cubicBezTo>
                        <a:pt x="1" y="350"/>
                        <a:pt x="102" y="451"/>
                        <a:pt x="226" y="451"/>
                      </a:cubicBezTo>
                      <a:close/>
                    </a:path>
                  </a:pathLst>
                </a:custGeom>
                <a:solidFill>
                  <a:srgbClr val="FEFEF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4" name="iṣľíḋè"/>
                <p:cNvSpPr/>
                <p:nvPr/>
              </p:nvSpPr>
              <p:spPr bwMode="auto">
                <a:xfrm>
                  <a:off x="5487988" y="-3175"/>
                  <a:ext cx="1212850" cy="1209675"/>
                </a:xfrm>
                <a:custGeom>
                  <a:avLst/>
                  <a:gdLst>
                    <a:gd name="T0" fmla="*/ 236 w 472"/>
                    <a:gd name="T1" fmla="*/ 0 h 471"/>
                    <a:gd name="T2" fmla="*/ 402 w 472"/>
                    <a:gd name="T3" fmla="*/ 68 h 471"/>
                    <a:gd name="T4" fmla="*/ 472 w 472"/>
                    <a:gd name="T5" fmla="*/ 235 h 471"/>
                    <a:gd name="T6" fmla="*/ 403 w 472"/>
                    <a:gd name="T7" fmla="*/ 402 h 471"/>
                    <a:gd name="T8" fmla="*/ 236 w 472"/>
                    <a:gd name="T9" fmla="*/ 471 h 471"/>
                    <a:gd name="T10" fmla="*/ 236 w 472"/>
                    <a:gd name="T11" fmla="*/ 450 h 471"/>
                    <a:gd name="T12" fmla="*/ 388 w 472"/>
                    <a:gd name="T13" fmla="*/ 387 h 471"/>
                    <a:gd name="T14" fmla="*/ 451 w 472"/>
                    <a:gd name="T15" fmla="*/ 235 h 471"/>
                    <a:gd name="T16" fmla="*/ 388 w 472"/>
                    <a:gd name="T17" fmla="*/ 83 h 471"/>
                    <a:gd name="T18" fmla="*/ 236 w 472"/>
                    <a:gd name="T19" fmla="*/ 20 h 471"/>
                    <a:gd name="T20" fmla="*/ 236 w 472"/>
                    <a:gd name="T21" fmla="*/ 0 h 471"/>
                    <a:gd name="T22" fmla="*/ 236 w 472"/>
                    <a:gd name="T23" fmla="*/ 471 h 471"/>
                    <a:gd name="T24" fmla="*/ 70 w 472"/>
                    <a:gd name="T25" fmla="*/ 402 h 471"/>
                    <a:gd name="T26" fmla="*/ 0 w 472"/>
                    <a:gd name="T27" fmla="*/ 236 h 471"/>
                    <a:gd name="T28" fmla="*/ 69 w 472"/>
                    <a:gd name="T29" fmla="*/ 69 h 471"/>
                    <a:gd name="T30" fmla="*/ 236 w 472"/>
                    <a:gd name="T31" fmla="*/ 0 h 471"/>
                    <a:gd name="T32" fmla="*/ 236 w 472"/>
                    <a:gd name="T33" fmla="*/ 20 h 471"/>
                    <a:gd name="T34" fmla="*/ 84 w 472"/>
                    <a:gd name="T35" fmla="*/ 83 h 471"/>
                    <a:gd name="T36" fmla="*/ 21 w 472"/>
                    <a:gd name="T37" fmla="*/ 236 h 471"/>
                    <a:gd name="T38" fmla="*/ 84 w 472"/>
                    <a:gd name="T39" fmla="*/ 388 h 471"/>
                    <a:gd name="T40" fmla="*/ 236 w 472"/>
                    <a:gd name="T41" fmla="*/ 450 h 471"/>
                    <a:gd name="T42" fmla="*/ 236 w 472"/>
                    <a:gd name="T43" fmla="*/ 471 h 4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72" h="471">
                      <a:moveTo>
                        <a:pt x="236" y="0"/>
                      </a:moveTo>
                      <a:cubicBezTo>
                        <a:pt x="301" y="0"/>
                        <a:pt x="360" y="26"/>
                        <a:pt x="402" y="68"/>
                      </a:cubicBezTo>
                      <a:cubicBezTo>
                        <a:pt x="445" y="111"/>
                        <a:pt x="471" y="170"/>
                        <a:pt x="472" y="235"/>
                      </a:cubicBezTo>
                      <a:cubicBezTo>
                        <a:pt x="472" y="300"/>
                        <a:pt x="445" y="359"/>
                        <a:pt x="403" y="402"/>
                      </a:cubicBezTo>
                      <a:cubicBezTo>
                        <a:pt x="360" y="444"/>
                        <a:pt x="301" y="471"/>
                        <a:pt x="236" y="471"/>
                      </a:cubicBezTo>
                      <a:cubicBezTo>
                        <a:pt x="236" y="450"/>
                        <a:pt x="236" y="450"/>
                        <a:pt x="236" y="450"/>
                      </a:cubicBezTo>
                      <a:cubicBezTo>
                        <a:pt x="296" y="450"/>
                        <a:pt x="349" y="426"/>
                        <a:pt x="388" y="387"/>
                      </a:cubicBezTo>
                      <a:cubicBezTo>
                        <a:pt x="427" y="348"/>
                        <a:pt x="451" y="294"/>
                        <a:pt x="451" y="235"/>
                      </a:cubicBezTo>
                      <a:cubicBezTo>
                        <a:pt x="451" y="176"/>
                        <a:pt x="427" y="122"/>
                        <a:pt x="388" y="83"/>
                      </a:cubicBezTo>
                      <a:cubicBezTo>
                        <a:pt x="349" y="44"/>
                        <a:pt x="295" y="20"/>
                        <a:pt x="236" y="20"/>
                      </a:cubicBezTo>
                      <a:lnTo>
                        <a:pt x="236" y="0"/>
                      </a:lnTo>
                      <a:close/>
                      <a:moveTo>
                        <a:pt x="236" y="471"/>
                      </a:moveTo>
                      <a:cubicBezTo>
                        <a:pt x="171" y="471"/>
                        <a:pt x="112" y="445"/>
                        <a:pt x="70" y="402"/>
                      </a:cubicBezTo>
                      <a:cubicBezTo>
                        <a:pt x="27" y="360"/>
                        <a:pt x="1" y="301"/>
                        <a:pt x="0" y="236"/>
                      </a:cubicBezTo>
                      <a:cubicBezTo>
                        <a:pt x="0" y="171"/>
                        <a:pt x="27" y="112"/>
                        <a:pt x="69" y="69"/>
                      </a:cubicBezTo>
                      <a:cubicBezTo>
                        <a:pt x="112" y="26"/>
                        <a:pt x="171" y="0"/>
                        <a:pt x="236" y="0"/>
                      </a:cubicBezTo>
                      <a:cubicBezTo>
                        <a:pt x="236" y="20"/>
                        <a:pt x="236" y="20"/>
                        <a:pt x="236" y="20"/>
                      </a:cubicBezTo>
                      <a:cubicBezTo>
                        <a:pt x="176" y="20"/>
                        <a:pt x="123" y="45"/>
                        <a:pt x="84" y="83"/>
                      </a:cubicBezTo>
                      <a:cubicBezTo>
                        <a:pt x="45" y="122"/>
                        <a:pt x="21" y="176"/>
                        <a:pt x="21" y="236"/>
                      </a:cubicBezTo>
                      <a:cubicBezTo>
                        <a:pt x="21" y="295"/>
                        <a:pt x="45" y="349"/>
                        <a:pt x="84" y="388"/>
                      </a:cubicBezTo>
                      <a:cubicBezTo>
                        <a:pt x="123" y="426"/>
                        <a:pt x="177" y="450"/>
                        <a:pt x="236" y="450"/>
                      </a:cubicBezTo>
                      <a:lnTo>
                        <a:pt x="236" y="47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5" name="îśḷíḓê"/>
                <p:cNvSpPr/>
                <p:nvPr/>
              </p:nvSpPr>
              <p:spPr bwMode="auto">
                <a:xfrm>
                  <a:off x="5681663" y="395288"/>
                  <a:ext cx="444500" cy="236538"/>
                </a:xfrm>
                <a:custGeom>
                  <a:avLst/>
                  <a:gdLst>
                    <a:gd name="T0" fmla="*/ 165 w 173"/>
                    <a:gd name="T1" fmla="*/ 71 h 92"/>
                    <a:gd name="T2" fmla="*/ 170 w 173"/>
                    <a:gd name="T3" fmla="*/ 85 h 92"/>
                    <a:gd name="T4" fmla="*/ 157 w 173"/>
                    <a:gd name="T5" fmla="*/ 90 h 92"/>
                    <a:gd name="T6" fmla="*/ 8 w 173"/>
                    <a:gd name="T7" fmla="*/ 21 h 92"/>
                    <a:gd name="T8" fmla="*/ 3 w 173"/>
                    <a:gd name="T9" fmla="*/ 8 h 92"/>
                    <a:gd name="T10" fmla="*/ 16 w 173"/>
                    <a:gd name="T11" fmla="*/ 3 h 92"/>
                    <a:gd name="T12" fmla="*/ 165 w 173"/>
                    <a:gd name="T13" fmla="*/ 71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3" h="92">
                      <a:moveTo>
                        <a:pt x="165" y="71"/>
                      </a:moveTo>
                      <a:cubicBezTo>
                        <a:pt x="170" y="73"/>
                        <a:pt x="173" y="79"/>
                        <a:pt x="170" y="85"/>
                      </a:cubicBezTo>
                      <a:cubicBezTo>
                        <a:pt x="168" y="90"/>
                        <a:pt x="162" y="92"/>
                        <a:pt x="157" y="90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3" y="19"/>
                        <a:pt x="0" y="13"/>
                        <a:pt x="3" y="8"/>
                      </a:cubicBezTo>
                      <a:cubicBezTo>
                        <a:pt x="5" y="3"/>
                        <a:pt x="11" y="0"/>
                        <a:pt x="16" y="3"/>
                      </a:cubicBezTo>
                      <a:lnTo>
                        <a:pt x="165" y="7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6" name="iśľíḍè"/>
                <p:cNvSpPr/>
                <p:nvPr/>
              </p:nvSpPr>
              <p:spPr bwMode="auto">
                <a:xfrm>
                  <a:off x="6065838" y="412750"/>
                  <a:ext cx="255588" cy="219075"/>
                </a:xfrm>
                <a:custGeom>
                  <a:avLst/>
                  <a:gdLst>
                    <a:gd name="T0" fmla="*/ 17 w 99"/>
                    <a:gd name="T1" fmla="*/ 81 h 85"/>
                    <a:gd name="T2" fmla="*/ 3 w 99"/>
                    <a:gd name="T3" fmla="*/ 80 h 85"/>
                    <a:gd name="T4" fmla="*/ 5 w 99"/>
                    <a:gd name="T5" fmla="*/ 65 h 85"/>
                    <a:gd name="T6" fmla="*/ 81 w 99"/>
                    <a:gd name="T7" fmla="*/ 4 h 85"/>
                    <a:gd name="T8" fmla="*/ 95 w 99"/>
                    <a:gd name="T9" fmla="*/ 5 h 85"/>
                    <a:gd name="T10" fmla="*/ 93 w 99"/>
                    <a:gd name="T11" fmla="*/ 20 h 85"/>
                    <a:gd name="T12" fmla="*/ 17 w 99"/>
                    <a:gd name="T13" fmla="*/ 81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9" h="85">
                      <a:moveTo>
                        <a:pt x="17" y="81"/>
                      </a:moveTo>
                      <a:cubicBezTo>
                        <a:pt x="13" y="85"/>
                        <a:pt x="7" y="84"/>
                        <a:pt x="3" y="80"/>
                      </a:cubicBezTo>
                      <a:cubicBezTo>
                        <a:pt x="0" y="75"/>
                        <a:pt x="0" y="69"/>
                        <a:pt x="5" y="65"/>
                      </a:cubicBezTo>
                      <a:cubicBezTo>
                        <a:pt x="81" y="4"/>
                        <a:pt x="81" y="4"/>
                        <a:pt x="81" y="4"/>
                      </a:cubicBezTo>
                      <a:cubicBezTo>
                        <a:pt x="85" y="0"/>
                        <a:pt x="91" y="1"/>
                        <a:pt x="95" y="5"/>
                      </a:cubicBezTo>
                      <a:cubicBezTo>
                        <a:pt x="99" y="10"/>
                        <a:pt x="98" y="16"/>
                        <a:pt x="93" y="20"/>
                      </a:cubicBezTo>
                      <a:lnTo>
                        <a:pt x="17" y="8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7" name="ïṥḻîḓê"/>
                <p:cNvSpPr/>
                <p:nvPr/>
              </p:nvSpPr>
              <p:spPr bwMode="auto">
                <a:xfrm>
                  <a:off x="6065838" y="-3175"/>
                  <a:ext cx="53975" cy="131763"/>
                </a:xfrm>
                <a:custGeom>
                  <a:avLst/>
                  <a:gdLst>
                    <a:gd name="T0" fmla="*/ 0 w 21"/>
                    <a:gd name="T1" fmla="*/ 10 h 51"/>
                    <a:gd name="T2" fmla="*/ 11 w 21"/>
                    <a:gd name="T3" fmla="*/ 0 h 51"/>
                    <a:gd name="T4" fmla="*/ 21 w 21"/>
                    <a:gd name="T5" fmla="*/ 10 h 51"/>
                    <a:gd name="T6" fmla="*/ 21 w 21"/>
                    <a:gd name="T7" fmla="*/ 40 h 51"/>
                    <a:gd name="T8" fmla="*/ 11 w 21"/>
                    <a:gd name="T9" fmla="*/ 51 h 51"/>
                    <a:gd name="T10" fmla="*/ 0 w 21"/>
                    <a:gd name="T11" fmla="*/ 40 h 51"/>
                    <a:gd name="T12" fmla="*/ 0 w 21"/>
                    <a:gd name="T13" fmla="*/ 1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1">
                      <a:moveTo>
                        <a:pt x="0" y="10"/>
                      </a:moveTo>
                      <a:cubicBezTo>
                        <a:pt x="0" y="4"/>
                        <a:pt x="5" y="0"/>
                        <a:pt x="11" y="0"/>
                      </a:cubicBezTo>
                      <a:cubicBezTo>
                        <a:pt x="16" y="0"/>
                        <a:pt x="21" y="4"/>
                        <a:pt x="21" y="10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cubicBezTo>
                        <a:pt x="21" y="46"/>
                        <a:pt x="16" y="51"/>
                        <a:pt x="11" y="51"/>
                      </a:cubicBezTo>
                      <a:cubicBezTo>
                        <a:pt x="5" y="51"/>
                        <a:pt x="0" y="46"/>
                        <a:pt x="0" y="40"/>
                      </a:cubicBez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8" name="îs1íḍè"/>
                <p:cNvSpPr/>
                <p:nvPr/>
              </p:nvSpPr>
              <p:spPr bwMode="auto">
                <a:xfrm>
                  <a:off x="6570663" y="574675"/>
                  <a:ext cx="130175" cy="50800"/>
                </a:xfrm>
                <a:custGeom>
                  <a:avLst/>
                  <a:gdLst>
                    <a:gd name="T0" fmla="*/ 40 w 51"/>
                    <a:gd name="T1" fmla="*/ 0 h 20"/>
                    <a:gd name="T2" fmla="*/ 51 w 51"/>
                    <a:gd name="T3" fmla="*/ 10 h 20"/>
                    <a:gd name="T4" fmla="*/ 40 w 51"/>
                    <a:gd name="T5" fmla="*/ 20 h 20"/>
                    <a:gd name="T6" fmla="*/ 10 w 51"/>
                    <a:gd name="T7" fmla="*/ 20 h 20"/>
                    <a:gd name="T8" fmla="*/ 0 w 51"/>
                    <a:gd name="T9" fmla="*/ 10 h 20"/>
                    <a:gd name="T10" fmla="*/ 10 w 51"/>
                    <a:gd name="T11" fmla="*/ 0 h 20"/>
                    <a:gd name="T12" fmla="*/ 40 w 51"/>
                    <a:gd name="T13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1" h="20">
                      <a:moveTo>
                        <a:pt x="40" y="0"/>
                      </a:moveTo>
                      <a:cubicBezTo>
                        <a:pt x="46" y="0"/>
                        <a:pt x="51" y="4"/>
                        <a:pt x="51" y="10"/>
                      </a:cubicBezTo>
                      <a:cubicBezTo>
                        <a:pt x="51" y="16"/>
                        <a:pt x="46" y="20"/>
                        <a:pt x="4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4" y="20"/>
                        <a:pt x="0" y="16"/>
                        <a:pt x="0" y="10"/>
                      </a:cubicBezTo>
                      <a:cubicBezTo>
                        <a:pt x="0" y="4"/>
                        <a:pt x="4" y="0"/>
                        <a:pt x="10" y="0"/>
                      </a:cubicBezTo>
                      <a:lnTo>
                        <a:pt x="40" y="0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39" name="í$ḷïḑè"/>
                <p:cNvSpPr/>
                <p:nvPr/>
              </p:nvSpPr>
              <p:spPr bwMode="auto">
                <a:xfrm>
                  <a:off x="6069013" y="1074738"/>
                  <a:ext cx="53975" cy="131763"/>
                </a:xfrm>
                <a:custGeom>
                  <a:avLst/>
                  <a:gdLst>
                    <a:gd name="T0" fmla="*/ 21 w 21"/>
                    <a:gd name="T1" fmla="*/ 41 h 51"/>
                    <a:gd name="T2" fmla="*/ 10 w 21"/>
                    <a:gd name="T3" fmla="*/ 51 h 51"/>
                    <a:gd name="T4" fmla="*/ 0 w 21"/>
                    <a:gd name="T5" fmla="*/ 41 h 51"/>
                    <a:gd name="T6" fmla="*/ 0 w 21"/>
                    <a:gd name="T7" fmla="*/ 10 h 51"/>
                    <a:gd name="T8" fmla="*/ 10 w 21"/>
                    <a:gd name="T9" fmla="*/ 0 h 51"/>
                    <a:gd name="T10" fmla="*/ 21 w 21"/>
                    <a:gd name="T11" fmla="*/ 10 h 51"/>
                    <a:gd name="T12" fmla="*/ 21 w 21"/>
                    <a:gd name="T13" fmla="*/ 4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1">
                      <a:moveTo>
                        <a:pt x="21" y="41"/>
                      </a:moveTo>
                      <a:cubicBezTo>
                        <a:pt x="21" y="46"/>
                        <a:pt x="16" y="51"/>
                        <a:pt x="10" y="51"/>
                      </a:cubicBezTo>
                      <a:cubicBezTo>
                        <a:pt x="5" y="51"/>
                        <a:pt x="0" y="46"/>
                        <a:pt x="0" y="41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4"/>
                        <a:pt x="5" y="0"/>
                        <a:pt x="10" y="0"/>
                      </a:cubicBezTo>
                      <a:cubicBezTo>
                        <a:pt x="16" y="0"/>
                        <a:pt x="21" y="4"/>
                        <a:pt x="21" y="10"/>
                      </a:cubicBezTo>
                      <a:lnTo>
                        <a:pt x="21" y="4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0" name="išḷîḋé"/>
                <p:cNvSpPr/>
                <p:nvPr/>
              </p:nvSpPr>
              <p:spPr bwMode="auto">
                <a:xfrm>
                  <a:off x="5487988" y="574675"/>
                  <a:ext cx="131763" cy="53975"/>
                </a:xfrm>
                <a:custGeom>
                  <a:avLst/>
                  <a:gdLst>
                    <a:gd name="T0" fmla="*/ 11 w 51"/>
                    <a:gd name="T1" fmla="*/ 21 h 21"/>
                    <a:gd name="T2" fmla="*/ 0 w 51"/>
                    <a:gd name="T3" fmla="*/ 11 h 21"/>
                    <a:gd name="T4" fmla="*/ 11 w 51"/>
                    <a:gd name="T5" fmla="*/ 0 h 21"/>
                    <a:gd name="T6" fmla="*/ 41 w 51"/>
                    <a:gd name="T7" fmla="*/ 0 h 21"/>
                    <a:gd name="T8" fmla="*/ 51 w 51"/>
                    <a:gd name="T9" fmla="*/ 11 h 21"/>
                    <a:gd name="T10" fmla="*/ 41 w 51"/>
                    <a:gd name="T11" fmla="*/ 21 h 21"/>
                    <a:gd name="T12" fmla="*/ 11 w 51"/>
                    <a:gd name="T13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1" h="21">
                      <a:moveTo>
                        <a:pt x="11" y="21"/>
                      </a:moveTo>
                      <a:cubicBezTo>
                        <a:pt x="5" y="21"/>
                        <a:pt x="0" y="16"/>
                        <a:pt x="0" y="11"/>
                      </a:cubicBezTo>
                      <a:cubicBezTo>
                        <a:pt x="0" y="5"/>
                        <a:pt x="5" y="0"/>
                        <a:pt x="11" y="0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47" y="0"/>
                        <a:pt x="51" y="5"/>
                        <a:pt x="51" y="11"/>
                      </a:cubicBezTo>
                      <a:cubicBezTo>
                        <a:pt x="51" y="16"/>
                        <a:pt x="47" y="21"/>
                        <a:pt x="41" y="21"/>
                      </a:cubicBez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1" name="í$ļidé"/>
                <p:cNvSpPr/>
                <p:nvPr/>
              </p:nvSpPr>
              <p:spPr bwMode="auto">
                <a:xfrm>
                  <a:off x="6313488" y="69850"/>
                  <a:ext cx="100013" cy="127000"/>
                </a:xfrm>
                <a:custGeom>
                  <a:avLst/>
                  <a:gdLst>
                    <a:gd name="T0" fmla="*/ 18 w 39"/>
                    <a:gd name="T1" fmla="*/ 7 h 50"/>
                    <a:gd name="T2" fmla="*/ 32 w 39"/>
                    <a:gd name="T3" fmla="*/ 3 h 50"/>
                    <a:gd name="T4" fmla="*/ 36 w 39"/>
                    <a:gd name="T5" fmla="*/ 17 h 50"/>
                    <a:gd name="T6" fmla="*/ 21 w 39"/>
                    <a:gd name="T7" fmla="*/ 43 h 50"/>
                    <a:gd name="T8" fmla="*/ 7 w 39"/>
                    <a:gd name="T9" fmla="*/ 47 h 50"/>
                    <a:gd name="T10" fmla="*/ 3 w 39"/>
                    <a:gd name="T11" fmla="*/ 33 h 50"/>
                    <a:gd name="T12" fmla="*/ 18 w 39"/>
                    <a:gd name="T13" fmla="*/ 7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50">
                      <a:moveTo>
                        <a:pt x="18" y="7"/>
                      </a:moveTo>
                      <a:cubicBezTo>
                        <a:pt x="21" y="2"/>
                        <a:pt x="28" y="0"/>
                        <a:pt x="32" y="3"/>
                      </a:cubicBezTo>
                      <a:cubicBezTo>
                        <a:pt x="37" y="6"/>
                        <a:pt x="39" y="12"/>
                        <a:pt x="36" y="17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18" y="48"/>
                        <a:pt x="12" y="50"/>
                        <a:pt x="7" y="47"/>
                      </a:cubicBezTo>
                      <a:cubicBezTo>
                        <a:pt x="2" y="44"/>
                        <a:pt x="0" y="38"/>
                        <a:pt x="3" y="33"/>
                      </a:cubicBezTo>
                      <a:lnTo>
                        <a:pt x="18" y="7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2" name="íslíďe"/>
                <p:cNvSpPr/>
                <p:nvPr/>
              </p:nvSpPr>
              <p:spPr bwMode="auto">
                <a:xfrm>
                  <a:off x="6497638" y="820738"/>
                  <a:ext cx="128588" cy="98425"/>
                </a:xfrm>
                <a:custGeom>
                  <a:avLst/>
                  <a:gdLst>
                    <a:gd name="T0" fmla="*/ 43 w 50"/>
                    <a:gd name="T1" fmla="*/ 18 h 38"/>
                    <a:gd name="T2" fmla="*/ 47 w 50"/>
                    <a:gd name="T3" fmla="*/ 32 h 38"/>
                    <a:gd name="T4" fmla="*/ 33 w 50"/>
                    <a:gd name="T5" fmla="*/ 35 h 38"/>
                    <a:gd name="T6" fmla="*/ 7 w 50"/>
                    <a:gd name="T7" fmla="*/ 20 h 38"/>
                    <a:gd name="T8" fmla="*/ 3 w 50"/>
                    <a:gd name="T9" fmla="*/ 6 h 38"/>
                    <a:gd name="T10" fmla="*/ 17 w 50"/>
                    <a:gd name="T11" fmla="*/ 3 h 38"/>
                    <a:gd name="T12" fmla="*/ 43 w 50"/>
                    <a:gd name="T13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38">
                      <a:moveTo>
                        <a:pt x="43" y="18"/>
                      </a:moveTo>
                      <a:cubicBezTo>
                        <a:pt x="48" y="21"/>
                        <a:pt x="50" y="27"/>
                        <a:pt x="47" y="32"/>
                      </a:cubicBezTo>
                      <a:cubicBezTo>
                        <a:pt x="44" y="37"/>
                        <a:pt x="38" y="38"/>
                        <a:pt x="33" y="35"/>
                      </a:cubicBezTo>
                      <a:cubicBezTo>
                        <a:pt x="7" y="20"/>
                        <a:pt x="7" y="20"/>
                        <a:pt x="7" y="20"/>
                      </a:cubicBezTo>
                      <a:cubicBezTo>
                        <a:pt x="2" y="17"/>
                        <a:pt x="0" y="11"/>
                        <a:pt x="3" y="6"/>
                      </a:cubicBezTo>
                      <a:cubicBezTo>
                        <a:pt x="6" y="1"/>
                        <a:pt x="12" y="0"/>
                        <a:pt x="17" y="3"/>
                      </a:cubicBezTo>
                      <a:lnTo>
                        <a:pt x="43" y="18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3" name="íṥḻîďe"/>
                <p:cNvSpPr/>
                <p:nvPr/>
              </p:nvSpPr>
              <p:spPr bwMode="auto">
                <a:xfrm>
                  <a:off x="5775326" y="1004888"/>
                  <a:ext cx="101600" cy="127000"/>
                </a:xfrm>
                <a:custGeom>
                  <a:avLst/>
                  <a:gdLst>
                    <a:gd name="T0" fmla="*/ 21 w 39"/>
                    <a:gd name="T1" fmla="*/ 43 h 49"/>
                    <a:gd name="T2" fmla="*/ 7 w 39"/>
                    <a:gd name="T3" fmla="*/ 46 h 49"/>
                    <a:gd name="T4" fmla="*/ 3 w 39"/>
                    <a:gd name="T5" fmla="*/ 33 h 49"/>
                    <a:gd name="T6" fmla="*/ 18 w 39"/>
                    <a:gd name="T7" fmla="*/ 6 h 49"/>
                    <a:gd name="T8" fmla="*/ 32 w 39"/>
                    <a:gd name="T9" fmla="*/ 2 h 49"/>
                    <a:gd name="T10" fmla="*/ 36 w 39"/>
                    <a:gd name="T11" fmla="*/ 16 h 49"/>
                    <a:gd name="T12" fmla="*/ 21 w 39"/>
                    <a:gd name="T13" fmla="*/ 43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49">
                      <a:moveTo>
                        <a:pt x="21" y="43"/>
                      </a:moveTo>
                      <a:cubicBezTo>
                        <a:pt x="18" y="48"/>
                        <a:pt x="12" y="49"/>
                        <a:pt x="7" y="46"/>
                      </a:cubicBezTo>
                      <a:cubicBezTo>
                        <a:pt x="2" y="44"/>
                        <a:pt x="0" y="37"/>
                        <a:pt x="3" y="33"/>
                      </a:cubicBezTo>
                      <a:cubicBezTo>
                        <a:pt x="18" y="6"/>
                        <a:pt x="18" y="6"/>
                        <a:pt x="18" y="6"/>
                      </a:cubicBezTo>
                      <a:cubicBezTo>
                        <a:pt x="21" y="1"/>
                        <a:pt x="27" y="0"/>
                        <a:pt x="32" y="2"/>
                      </a:cubicBezTo>
                      <a:cubicBezTo>
                        <a:pt x="37" y="5"/>
                        <a:pt x="39" y="11"/>
                        <a:pt x="36" y="16"/>
                      </a:cubicBez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4" name="ísḻiḓé"/>
                <p:cNvSpPr/>
                <p:nvPr/>
              </p:nvSpPr>
              <p:spPr bwMode="auto">
                <a:xfrm>
                  <a:off x="5562601" y="282575"/>
                  <a:ext cx="128588" cy="100013"/>
                </a:xfrm>
                <a:custGeom>
                  <a:avLst/>
                  <a:gdLst>
                    <a:gd name="T0" fmla="*/ 7 w 50"/>
                    <a:gd name="T1" fmla="*/ 21 h 39"/>
                    <a:gd name="T2" fmla="*/ 3 w 50"/>
                    <a:gd name="T3" fmla="*/ 7 h 39"/>
                    <a:gd name="T4" fmla="*/ 17 w 50"/>
                    <a:gd name="T5" fmla="*/ 3 h 39"/>
                    <a:gd name="T6" fmla="*/ 43 w 50"/>
                    <a:gd name="T7" fmla="*/ 18 h 39"/>
                    <a:gd name="T8" fmla="*/ 47 w 50"/>
                    <a:gd name="T9" fmla="*/ 32 h 39"/>
                    <a:gd name="T10" fmla="*/ 33 w 50"/>
                    <a:gd name="T11" fmla="*/ 36 h 39"/>
                    <a:gd name="T12" fmla="*/ 7 w 50"/>
                    <a:gd name="T13" fmla="*/ 2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39">
                      <a:moveTo>
                        <a:pt x="7" y="21"/>
                      </a:moveTo>
                      <a:cubicBezTo>
                        <a:pt x="2" y="18"/>
                        <a:pt x="0" y="12"/>
                        <a:pt x="3" y="7"/>
                      </a:cubicBezTo>
                      <a:cubicBezTo>
                        <a:pt x="6" y="2"/>
                        <a:pt x="12" y="0"/>
                        <a:pt x="17" y="3"/>
                      </a:cubicBezTo>
                      <a:cubicBezTo>
                        <a:pt x="43" y="18"/>
                        <a:pt x="43" y="18"/>
                        <a:pt x="43" y="18"/>
                      </a:cubicBezTo>
                      <a:cubicBezTo>
                        <a:pt x="48" y="21"/>
                        <a:pt x="50" y="27"/>
                        <a:pt x="47" y="32"/>
                      </a:cubicBezTo>
                      <a:cubicBezTo>
                        <a:pt x="44" y="37"/>
                        <a:pt x="38" y="39"/>
                        <a:pt x="33" y="36"/>
                      </a:cubicBezTo>
                      <a:lnTo>
                        <a:pt x="7" y="21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5" name="iśḷiḋé"/>
                <p:cNvSpPr/>
                <p:nvPr/>
              </p:nvSpPr>
              <p:spPr bwMode="auto">
                <a:xfrm>
                  <a:off x="6497638" y="282575"/>
                  <a:ext cx="128588" cy="96838"/>
                </a:xfrm>
                <a:custGeom>
                  <a:avLst/>
                  <a:gdLst>
                    <a:gd name="T0" fmla="*/ 33 w 50"/>
                    <a:gd name="T1" fmla="*/ 2 h 38"/>
                    <a:gd name="T2" fmla="*/ 47 w 50"/>
                    <a:gd name="T3" fmla="*/ 6 h 38"/>
                    <a:gd name="T4" fmla="*/ 43 w 50"/>
                    <a:gd name="T5" fmla="*/ 20 h 38"/>
                    <a:gd name="T6" fmla="*/ 17 w 50"/>
                    <a:gd name="T7" fmla="*/ 35 h 38"/>
                    <a:gd name="T8" fmla="*/ 3 w 50"/>
                    <a:gd name="T9" fmla="*/ 32 h 38"/>
                    <a:gd name="T10" fmla="*/ 6 w 50"/>
                    <a:gd name="T11" fmla="*/ 18 h 38"/>
                    <a:gd name="T12" fmla="*/ 33 w 50"/>
                    <a:gd name="T13" fmla="*/ 2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38">
                      <a:moveTo>
                        <a:pt x="33" y="2"/>
                      </a:moveTo>
                      <a:cubicBezTo>
                        <a:pt x="38" y="0"/>
                        <a:pt x="44" y="1"/>
                        <a:pt x="47" y="6"/>
                      </a:cubicBezTo>
                      <a:cubicBezTo>
                        <a:pt x="50" y="11"/>
                        <a:pt x="48" y="17"/>
                        <a:pt x="43" y="20"/>
                      </a:cubicBezTo>
                      <a:cubicBezTo>
                        <a:pt x="17" y="35"/>
                        <a:pt x="17" y="35"/>
                        <a:pt x="17" y="35"/>
                      </a:cubicBezTo>
                      <a:cubicBezTo>
                        <a:pt x="12" y="38"/>
                        <a:pt x="6" y="37"/>
                        <a:pt x="3" y="32"/>
                      </a:cubicBezTo>
                      <a:cubicBezTo>
                        <a:pt x="0" y="27"/>
                        <a:pt x="2" y="21"/>
                        <a:pt x="6" y="18"/>
                      </a:cubicBezTo>
                      <a:lnTo>
                        <a:pt x="33" y="2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6" name="îśliḋé"/>
                <p:cNvSpPr/>
                <p:nvPr/>
              </p:nvSpPr>
              <p:spPr bwMode="auto">
                <a:xfrm>
                  <a:off x="6315076" y="1003300"/>
                  <a:ext cx="101600" cy="128588"/>
                </a:xfrm>
                <a:custGeom>
                  <a:avLst/>
                  <a:gdLst>
                    <a:gd name="T0" fmla="*/ 36 w 39"/>
                    <a:gd name="T1" fmla="*/ 33 h 50"/>
                    <a:gd name="T2" fmla="*/ 32 w 39"/>
                    <a:gd name="T3" fmla="*/ 47 h 50"/>
                    <a:gd name="T4" fmla="*/ 18 w 39"/>
                    <a:gd name="T5" fmla="*/ 43 h 50"/>
                    <a:gd name="T6" fmla="*/ 3 w 39"/>
                    <a:gd name="T7" fmla="*/ 17 h 50"/>
                    <a:gd name="T8" fmla="*/ 7 w 39"/>
                    <a:gd name="T9" fmla="*/ 3 h 50"/>
                    <a:gd name="T10" fmla="*/ 21 w 39"/>
                    <a:gd name="T11" fmla="*/ 7 h 50"/>
                    <a:gd name="T12" fmla="*/ 36 w 39"/>
                    <a:gd name="T13" fmla="*/ 3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50">
                      <a:moveTo>
                        <a:pt x="36" y="33"/>
                      </a:moveTo>
                      <a:cubicBezTo>
                        <a:pt x="39" y="38"/>
                        <a:pt x="37" y="44"/>
                        <a:pt x="32" y="47"/>
                      </a:cubicBezTo>
                      <a:cubicBezTo>
                        <a:pt x="27" y="50"/>
                        <a:pt x="21" y="48"/>
                        <a:pt x="18" y="43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0" y="12"/>
                        <a:pt x="2" y="6"/>
                        <a:pt x="7" y="3"/>
                      </a:cubicBezTo>
                      <a:cubicBezTo>
                        <a:pt x="11" y="0"/>
                        <a:pt x="18" y="2"/>
                        <a:pt x="21" y="7"/>
                      </a:cubicBezTo>
                      <a:lnTo>
                        <a:pt x="36" y="33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7" name="iṡ1íďè"/>
                <p:cNvSpPr/>
                <p:nvPr/>
              </p:nvSpPr>
              <p:spPr bwMode="auto">
                <a:xfrm>
                  <a:off x="5562601" y="820738"/>
                  <a:ext cx="128588" cy="100013"/>
                </a:xfrm>
                <a:custGeom>
                  <a:avLst/>
                  <a:gdLst>
                    <a:gd name="T0" fmla="*/ 17 w 50"/>
                    <a:gd name="T1" fmla="*/ 36 h 39"/>
                    <a:gd name="T2" fmla="*/ 3 w 50"/>
                    <a:gd name="T3" fmla="*/ 32 h 39"/>
                    <a:gd name="T4" fmla="*/ 7 w 50"/>
                    <a:gd name="T5" fmla="*/ 18 h 39"/>
                    <a:gd name="T6" fmla="*/ 33 w 50"/>
                    <a:gd name="T7" fmla="*/ 3 h 39"/>
                    <a:gd name="T8" fmla="*/ 47 w 50"/>
                    <a:gd name="T9" fmla="*/ 7 h 39"/>
                    <a:gd name="T10" fmla="*/ 44 w 50"/>
                    <a:gd name="T11" fmla="*/ 21 h 39"/>
                    <a:gd name="T12" fmla="*/ 17 w 50"/>
                    <a:gd name="T13" fmla="*/ 3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39">
                      <a:moveTo>
                        <a:pt x="17" y="36"/>
                      </a:moveTo>
                      <a:cubicBezTo>
                        <a:pt x="12" y="39"/>
                        <a:pt x="6" y="37"/>
                        <a:pt x="3" y="32"/>
                      </a:cubicBezTo>
                      <a:cubicBezTo>
                        <a:pt x="0" y="28"/>
                        <a:pt x="2" y="21"/>
                        <a:pt x="7" y="18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38" y="0"/>
                        <a:pt x="44" y="2"/>
                        <a:pt x="47" y="7"/>
                      </a:cubicBezTo>
                      <a:cubicBezTo>
                        <a:pt x="50" y="12"/>
                        <a:pt x="48" y="18"/>
                        <a:pt x="44" y="21"/>
                      </a:cubicBezTo>
                      <a:lnTo>
                        <a:pt x="17" y="36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48" name="i$lîḍe"/>
                <p:cNvSpPr/>
                <p:nvPr/>
              </p:nvSpPr>
              <p:spPr bwMode="auto">
                <a:xfrm>
                  <a:off x="5773738" y="71438"/>
                  <a:ext cx="100013" cy="125413"/>
                </a:xfrm>
                <a:custGeom>
                  <a:avLst/>
                  <a:gdLst>
                    <a:gd name="T0" fmla="*/ 3 w 39"/>
                    <a:gd name="T1" fmla="*/ 16 h 49"/>
                    <a:gd name="T2" fmla="*/ 7 w 39"/>
                    <a:gd name="T3" fmla="*/ 3 h 49"/>
                    <a:gd name="T4" fmla="*/ 21 w 39"/>
                    <a:gd name="T5" fmla="*/ 6 h 49"/>
                    <a:gd name="T6" fmla="*/ 36 w 39"/>
                    <a:gd name="T7" fmla="*/ 33 h 49"/>
                    <a:gd name="T8" fmla="*/ 32 w 39"/>
                    <a:gd name="T9" fmla="*/ 47 h 49"/>
                    <a:gd name="T10" fmla="*/ 18 w 39"/>
                    <a:gd name="T11" fmla="*/ 43 h 49"/>
                    <a:gd name="T12" fmla="*/ 3 w 39"/>
                    <a:gd name="T13" fmla="*/ 1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49">
                      <a:moveTo>
                        <a:pt x="3" y="16"/>
                      </a:moveTo>
                      <a:cubicBezTo>
                        <a:pt x="0" y="12"/>
                        <a:pt x="2" y="5"/>
                        <a:pt x="7" y="3"/>
                      </a:cubicBezTo>
                      <a:cubicBezTo>
                        <a:pt x="12" y="0"/>
                        <a:pt x="18" y="1"/>
                        <a:pt x="21" y="6"/>
                      </a:cubicBezTo>
                      <a:cubicBezTo>
                        <a:pt x="36" y="33"/>
                        <a:pt x="36" y="33"/>
                        <a:pt x="36" y="33"/>
                      </a:cubicBezTo>
                      <a:cubicBezTo>
                        <a:pt x="39" y="37"/>
                        <a:pt x="37" y="44"/>
                        <a:pt x="32" y="47"/>
                      </a:cubicBezTo>
                      <a:cubicBezTo>
                        <a:pt x="28" y="49"/>
                        <a:pt x="21" y="48"/>
                        <a:pt x="18" y="43"/>
                      </a:cubicBez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4B4C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0" name="íṩ1îḋe"/>
              <p:cNvSpPr/>
              <p:nvPr/>
            </p:nvSpPr>
            <p:spPr bwMode="auto">
              <a:xfrm>
                <a:off x="5498450" y="3899016"/>
                <a:ext cx="895540" cy="1049509"/>
              </a:xfrm>
              <a:prstGeom prst="rect">
                <a:avLst/>
              </a:prstGeom>
              <a:solidFill>
                <a:srgbClr val="69D5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1" name="ïSľidê"/>
              <p:cNvSpPr/>
              <p:nvPr/>
            </p:nvSpPr>
            <p:spPr bwMode="auto">
              <a:xfrm>
                <a:off x="4318014" y="5954043"/>
                <a:ext cx="3330777" cy="189582"/>
              </a:xfrm>
              <a:prstGeom prst="ellipse">
                <a:avLst/>
              </a:prstGeom>
              <a:solidFill>
                <a:srgbClr val="E0E0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2" name="ïṡḷïḑé"/>
              <p:cNvSpPr/>
              <p:nvPr/>
            </p:nvSpPr>
            <p:spPr bwMode="auto">
              <a:xfrm>
                <a:off x="4435325" y="2742671"/>
                <a:ext cx="128832" cy="91125"/>
              </a:xfrm>
              <a:custGeom>
                <a:avLst/>
                <a:gdLst>
                  <a:gd name="T0" fmla="*/ 60 w 76"/>
                  <a:gd name="T1" fmla="*/ 31 h 54"/>
                  <a:gd name="T2" fmla="*/ 72 w 76"/>
                  <a:gd name="T3" fmla="*/ 20 h 54"/>
                  <a:gd name="T4" fmla="*/ 28 w 76"/>
                  <a:gd name="T5" fmla="*/ 2 h 54"/>
                  <a:gd name="T6" fmla="*/ 1 w 76"/>
                  <a:gd name="T7" fmla="*/ 29 h 54"/>
                  <a:gd name="T8" fmla="*/ 27 w 76"/>
                  <a:gd name="T9" fmla="*/ 37 h 54"/>
                  <a:gd name="T10" fmla="*/ 32 w 76"/>
                  <a:gd name="T11" fmla="*/ 37 h 54"/>
                  <a:gd name="T12" fmla="*/ 41 w 76"/>
                  <a:gd name="T13" fmla="*/ 45 h 54"/>
                  <a:gd name="T14" fmla="*/ 63 w 76"/>
                  <a:gd name="T15" fmla="*/ 52 h 54"/>
                  <a:gd name="T16" fmla="*/ 60 w 76"/>
                  <a:gd name="T17" fmla="*/ 3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4">
                    <a:moveTo>
                      <a:pt x="60" y="31"/>
                    </a:moveTo>
                    <a:cubicBezTo>
                      <a:pt x="59" y="31"/>
                      <a:pt x="73" y="21"/>
                      <a:pt x="72" y="20"/>
                    </a:cubicBezTo>
                    <a:cubicBezTo>
                      <a:pt x="67" y="7"/>
                      <a:pt x="43" y="5"/>
                      <a:pt x="28" y="2"/>
                    </a:cubicBezTo>
                    <a:cubicBezTo>
                      <a:pt x="14" y="0"/>
                      <a:pt x="2" y="17"/>
                      <a:pt x="1" y="29"/>
                    </a:cubicBezTo>
                    <a:cubicBezTo>
                      <a:pt x="0" y="47"/>
                      <a:pt x="18" y="52"/>
                      <a:pt x="27" y="37"/>
                    </a:cubicBezTo>
                    <a:cubicBezTo>
                      <a:pt x="30" y="33"/>
                      <a:pt x="29" y="34"/>
                      <a:pt x="32" y="37"/>
                    </a:cubicBezTo>
                    <a:cubicBezTo>
                      <a:pt x="35" y="39"/>
                      <a:pt x="38" y="42"/>
                      <a:pt x="41" y="45"/>
                    </a:cubicBezTo>
                    <a:cubicBezTo>
                      <a:pt x="47" y="50"/>
                      <a:pt x="55" y="54"/>
                      <a:pt x="63" y="52"/>
                    </a:cubicBezTo>
                    <a:cubicBezTo>
                      <a:pt x="76" y="50"/>
                      <a:pt x="74" y="28"/>
                      <a:pt x="60" y="31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3" name="ïślíḍè"/>
              <p:cNvSpPr/>
              <p:nvPr/>
            </p:nvSpPr>
            <p:spPr bwMode="auto">
              <a:xfrm>
                <a:off x="4418566" y="2776188"/>
                <a:ext cx="128832" cy="91125"/>
              </a:xfrm>
              <a:custGeom>
                <a:avLst/>
                <a:gdLst>
                  <a:gd name="T0" fmla="*/ 60 w 76"/>
                  <a:gd name="T1" fmla="*/ 31 h 54"/>
                  <a:gd name="T2" fmla="*/ 58 w 76"/>
                  <a:gd name="T3" fmla="*/ 30 h 54"/>
                  <a:gd name="T4" fmla="*/ 28 w 76"/>
                  <a:gd name="T5" fmla="*/ 2 h 54"/>
                  <a:gd name="T6" fmla="*/ 1 w 76"/>
                  <a:gd name="T7" fmla="*/ 29 h 54"/>
                  <a:gd name="T8" fmla="*/ 27 w 76"/>
                  <a:gd name="T9" fmla="*/ 37 h 54"/>
                  <a:gd name="T10" fmla="*/ 32 w 76"/>
                  <a:gd name="T11" fmla="*/ 37 h 54"/>
                  <a:gd name="T12" fmla="*/ 42 w 76"/>
                  <a:gd name="T13" fmla="*/ 45 h 54"/>
                  <a:gd name="T14" fmla="*/ 63 w 76"/>
                  <a:gd name="T15" fmla="*/ 52 h 54"/>
                  <a:gd name="T16" fmla="*/ 60 w 76"/>
                  <a:gd name="T17" fmla="*/ 3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4">
                    <a:moveTo>
                      <a:pt x="60" y="31"/>
                    </a:moveTo>
                    <a:cubicBezTo>
                      <a:pt x="59" y="31"/>
                      <a:pt x="59" y="31"/>
                      <a:pt x="58" y="30"/>
                    </a:cubicBezTo>
                    <a:cubicBezTo>
                      <a:pt x="53" y="17"/>
                      <a:pt x="43" y="5"/>
                      <a:pt x="28" y="2"/>
                    </a:cubicBezTo>
                    <a:cubicBezTo>
                      <a:pt x="14" y="0"/>
                      <a:pt x="2" y="17"/>
                      <a:pt x="1" y="29"/>
                    </a:cubicBezTo>
                    <a:cubicBezTo>
                      <a:pt x="0" y="47"/>
                      <a:pt x="19" y="52"/>
                      <a:pt x="27" y="37"/>
                    </a:cubicBezTo>
                    <a:cubicBezTo>
                      <a:pt x="30" y="33"/>
                      <a:pt x="29" y="34"/>
                      <a:pt x="32" y="37"/>
                    </a:cubicBezTo>
                    <a:cubicBezTo>
                      <a:pt x="35" y="39"/>
                      <a:pt x="38" y="42"/>
                      <a:pt x="42" y="45"/>
                    </a:cubicBezTo>
                    <a:cubicBezTo>
                      <a:pt x="47" y="50"/>
                      <a:pt x="55" y="54"/>
                      <a:pt x="63" y="52"/>
                    </a:cubicBezTo>
                    <a:cubicBezTo>
                      <a:pt x="76" y="49"/>
                      <a:pt x="74" y="28"/>
                      <a:pt x="60" y="31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4" name="išlîdé"/>
              <p:cNvSpPr/>
              <p:nvPr/>
            </p:nvSpPr>
            <p:spPr bwMode="auto">
              <a:xfrm>
                <a:off x="4410187" y="2801326"/>
                <a:ext cx="128832" cy="90078"/>
              </a:xfrm>
              <a:custGeom>
                <a:avLst/>
                <a:gdLst>
                  <a:gd name="T0" fmla="*/ 60 w 76"/>
                  <a:gd name="T1" fmla="*/ 30 h 53"/>
                  <a:gd name="T2" fmla="*/ 58 w 76"/>
                  <a:gd name="T3" fmla="*/ 30 h 53"/>
                  <a:gd name="T4" fmla="*/ 28 w 76"/>
                  <a:gd name="T5" fmla="*/ 2 h 53"/>
                  <a:gd name="T6" fmla="*/ 1 w 76"/>
                  <a:gd name="T7" fmla="*/ 29 h 53"/>
                  <a:gd name="T8" fmla="*/ 27 w 76"/>
                  <a:gd name="T9" fmla="*/ 37 h 53"/>
                  <a:gd name="T10" fmla="*/ 32 w 76"/>
                  <a:gd name="T11" fmla="*/ 36 h 53"/>
                  <a:gd name="T12" fmla="*/ 42 w 76"/>
                  <a:gd name="T13" fmla="*/ 45 h 53"/>
                  <a:gd name="T14" fmla="*/ 63 w 76"/>
                  <a:gd name="T15" fmla="*/ 52 h 53"/>
                  <a:gd name="T16" fmla="*/ 60 w 76"/>
                  <a:gd name="T17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3">
                    <a:moveTo>
                      <a:pt x="60" y="30"/>
                    </a:moveTo>
                    <a:cubicBezTo>
                      <a:pt x="59" y="31"/>
                      <a:pt x="59" y="30"/>
                      <a:pt x="58" y="30"/>
                    </a:cubicBezTo>
                    <a:cubicBezTo>
                      <a:pt x="53" y="17"/>
                      <a:pt x="43" y="5"/>
                      <a:pt x="28" y="2"/>
                    </a:cubicBezTo>
                    <a:cubicBezTo>
                      <a:pt x="14" y="0"/>
                      <a:pt x="2" y="17"/>
                      <a:pt x="1" y="29"/>
                    </a:cubicBezTo>
                    <a:cubicBezTo>
                      <a:pt x="0" y="47"/>
                      <a:pt x="19" y="52"/>
                      <a:pt x="27" y="37"/>
                    </a:cubicBezTo>
                    <a:cubicBezTo>
                      <a:pt x="30" y="33"/>
                      <a:pt x="29" y="34"/>
                      <a:pt x="32" y="36"/>
                    </a:cubicBezTo>
                    <a:cubicBezTo>
                      <a:pt x="35" y="39"/>
                      <a:pt x="38" y="42"/>
                      <a:pt x="42" y="45"/>
                    </a:cubicBezTo>
                    <a:cubicBezTo>
                      <a:pt x="47" y="50"/>
                      <a:pt x="55" y="53"/>
                      <a:pt x="63" y="52"/>
                    </a:cubicBezTo>
                    <a:cubicBezTo>
                      <a:pt x="76" y="49"/>
                      <a:pt x="74" y="28"/>
                      <a:pt x="60" y="30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5" name="iṩḷîḓê"/>
              <p:cNvSpPr/>
              <p:nvPr/>
            </p:nvSpPr>
            <p:spPr bwMode="auto">
              <a:xfrm>
                <a:off x="7279054" y="2572989"/>
                <a:ext cx="155017" cy="148733"/>
              </a:xfrm>
              <a:custGeom>
                <a:avLst/>
                <a:gdLst>
                  <a:gd name="T0" fmla="*/ 65 w 91"/>
                  <a:gd name="T1" fmla="*/ 15 h 88"/>
                  <a:gd name="T2" fmla="*/ 5 w 91"/>
                  <a:gd name="T3" fmla="*/ 16 h 88"/>
                  <a:gd name="T4" fmla="*/ 10 w 91"/>
                  <a:gd name="T5" fmla="*/ 18 h 88"/>
                  <a:gd name="T6" fmla="*/ 13 w 91"/>
                  <a:gd name="T7" fmla="*/ 32 h 88"/>
                  <a:gd name="T8" fmla="*/ 33 w 91"/>
                  <a:gd name="T9" fmla="*/ 35 h 88"/>
                  <a:gd name="T10" fmla="*/ 47 w 91"/>
                  <a:gd name="T11" fmla="*/ 56 h 88"/>
                  <a:gd name="T12" fmla="*/ 75 w 91"/>
                  <a:gd name="T13" fmla="*/ 88 h 88"/>
                  <a:gd name="T14" fmla="*/ 84 w 91"/>
                  <a:gd name="T15" fmla="*/ 79 h 88"/>
                  <a:gd name="T16" fmla="*/ 82 w 91"/>
                  <a:gd name="T17" fmla="*/ 71 h 88"/>
                  <a:gd name="T18" fmla="*/ 65 w 91"/>
                  <a:gd name="T19" fmla="*/ 1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88">
                    <a:moveTo>
                      <a:pt x="65" y="15"/>
                    </a:moveTo>
                    <a:cubicBezTo>
                      <a:pt x="50" y="0"/>
                      <a:pt x="0" y="14"/>
                      <a:pt x="5" y="16"/>
                    </a:cubicBezTo>
                    <a:cubicBezTo>
                      <a:pt x="5" y="17"/>
                      <a:pt x="9" y="18"/>
                      <a:pt x="10" y="18"/>
                    </a:cubicBezTo>
                    <a:cubicBezTo>
                      <a:pt x="4" y="22"/>
                      <a:pt x="5" y="31"/>
                      <a:pt x="13" y="32"/>
                    </a:cubicBezTo>
                    <a:cubicBezTo>
                      <a:pt x="20" y="33"/>
                      <a:pt x="27" y="33"/>
                      <a:pt x="33" y="35"/>
                    </a:cubicBezTo>
                    <a:cubicBezTo>
                      <a:pt x="43" y="37"/>
                      <a:pt x="44" y="48"/>
                      <a:pt x="47" y="56"/>
                    </a:cubicBezTo>
                    <a:cubicBezTo>
                      <a:pt x="52" y="68"/>
                      <a:pt x="60" y="88"/>
                      <a:pt x="75" y="88"/>
                    </a:cubicBezTo>
                    <a:cubicBezTo>
                      <a:pt x="80" y="88"/>
                      <a:pt x="84" y="84"/>
                      <a:pt x="84" y="79"/>
                    </a:cubicBezTo>
                    <a:cubicBezTo>
                      <a:pt x="84" y="76"/>
                      <a:pt x="83" y="73"/>
                      <a:pt x="82" y="71"/>
                    </a:cubicBezTo>
                    <a:cubicBezTo>
                      <a:pt x="85" y="66"/>
                      <a:pt x="91" y="40"/>
                      <a:pt x="65" y="15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6" name="îS1iḋe"/>
              <p:cNvSpPr/>
              <p:nvPr/>
            </p:nvSpPr>
            <p:spPr bwMode="auto">
              <a:xfrm>
                <a:off x="7664503" y="3962908"/>
                <a:ext cx="125690" cy="145591"/>
              </a:xfrm>
              <a:custGeom>
                <a:avLst/>
                <a:gdLst>
                  <a:gd name="T0" fmla="*/ 73 w 74"/>
                  <a:gd name="T1" fmla="*/ 13 h 86"/>
                  <a:gd name="T2" fmla="*/ 31 w 74"/>
                  <a:gd name="T3" fmla="*/ 14 h 86"/>
                  <a:gd name="T4" fmla="*/ 18 w 74"/>
                  <a:gd name="T5" fmla="*/ 33 h 86"/>
                  <a:gd name="T6" fmla="*/ 13 w 74"/>
                  <a:gd name="T7" fmla="*/ 57 h 86"/>
                  <a:gd name="T8" fmla="*/ 25 w 74"/>
                  <a:gd name="T9" fmla="*/ 77 h 86"/>
                  <a:gd name="T10" fmla="*/ 40 w 74"/>
                  <a:gd name="T11" fmla="*/ 42 h 86"/>
                  <a:gd name="T12" fmla="*/ 73 w 74"/>
                  <a:gd name="T13" fmla="*/ 19 h 86"/>
                  <a:gd name="T14" fmla="*/ 73 w 74"/>
                  <a:gd name="T15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" h="86">
                    <a:moveTo>
                      <a:pt x="73" y="13"/>
                    </a:moveTo>
                    <a:cubicBezTo>
                      <a:pt x="64" y="0"/>
                      <a:pt x="42" y="6"/>
                      <a:pt x="31" y="14"/>
                    </a:cubicBezTo>
                    <a:cubicBezTo>
                      <a:pt x="25" y="19"/>
                      <a:pt x="21" y="26"/>
                      <a:pt x="18" y="33"/>
                    </a:cubicBezTo>
                    <a:cubicBezTo>
                      <a:pt x="16" y="39"/>
                      <a:pt x="19" y="53"/>
                      <a:pt x="13" y="57"/>
                    </a:cubicBezTo>
                    <a:cubicBezTo>
                      <a:pt x="0" y="65"/>
                      <a:pt x="12" y="86"/>
                      <a:pt x="25" y="77"/>
                    </a:cubicBezTo>
                    <a:cubicBezTo>
                      <a:pt x="38" y="68"/>
                      <a:pt x="38" y="57"/>
                      <a:pt x="40" y="42"/>
                    </a:cubicBezTo>
                    <a:cubicBezTo>
                      <a:pt x="43" y="23"/>
                      <a:pt x="61" y="28"/>
                      <a:pt x="73" y="19"/>
                    </a:cubicBezTo>
                    <a:cubicBezTo>
                      <a:pt x="74" y="17"/>
                      <a:pt x="74" y="15"/>
                      <a:pt x="73" y="13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7" name="iSľiḑé"/>
              <p:cNvSpPr/>
              <p:nvPr/>
            </p:nvSpPr>
            <p:spPr bwMode="auto">
              <a:xfrm>
                <a:off x="5577006" y="2767808"/>
                <a:ext cx="816983" cy="1263182"/>
              </a:xfrm>
              <a:custGeom>
                <a:avLst/>
                <a:gdLst>
                  <a:gd name="T0" fmla="*/ 19 w 482"/>
                  <a:gd name="T1" fmla="*/ 218 h 746"/>
                  <a:gd name="T2" fmla="*/ 46 w 482"/>
                  <a:gd name="T3" fmla="*/ 483 h 746"/>
                  <a:gd name="T4" fmla="*/ 436 w 482"/>
                  <a:gd name="T5" fmla="*/ 373 h 746"/>
                  <a:gd name="T6" fmla="*/ 19 w 482"/>
                  <a:gd name="T7" fmla="*/ 218 h 7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2" h="746">
                    <a:moveTo>
                      <a:pt x="19" y="218"/>
                    </a:moveTo>
                    <a:cubicBezTo>
                      <a:pt x="19" y="218"/>
                      <a:pt x="0" y="430"/>
                      <a:pt x="46" y="483"/>
                    </a:cubicBezTo>
                    <a:cubicBezTo>
                      <a:pt x="92" y="535"/>
                      <a:pt x="390" y="746"/>
                      <a:pt x="436" y="373"/>
                    </a:cubicBezTo>
                    <a:cubicBezTo>
                      <a:pt x="482" y="0"/>
                      <a:pt x="53" y="214"/>
                      <a:pt x="19" y="218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8" name="íśļîḓe"/>
              <p:cNvSpPr/>
              <p:nvPr/>
            </p:nvSpPr>
            <p:spPr bwMode="auto">
              <a:xfrm>
                <a:off x="5368571" y="2721722"/>
                <a:ext cx="1014945" cy="752043"/>
              </a:xfrm>
              <a:custGeom>
                <a:avLst/>
                <a:gdLst>
                  <a:gd name="T0" fmla="*/ 584 w 599"/>
                  <a:gd name="T1" fmla="*/ 221 h 444"/>
                  <a:gd name="T2" fmla="*/ 566 w 599"/>
                  <a:gd name="T3" fmla="*/ 189 h 444"/>
                  <a:gd name="T4" fmla="*/ 588 w 599"/>
                  <a:gd name="T5" fmla="*/ 174 h 444"/>
                  <a:gd name="T6" fmla="*/ 586 w 599"/>
                  <a:gd name="T7" fmla="*/ 168 h 444"/>
                  <a:gd name="T8" fmla="*/ 561 w 599"/>
                  <a:gd name="T9" fmla="*/ 185 h 444"/>
                  <a:gd name="T10" fmla="*/ 560 w 599"/>
                  <a:gd name="T11" fmla="*/ 184 h 444"/>
                  <a:gd name="T12" fmla="*/ 561 w 599"/>
                  <a:gd name="T13" fmla="*/ 157 h 444"/>
                  <a:gd name="T14" fmla="*/ 553 w 599"/>
                  <a:gd name="T15" fmla="*/ 157 h 444"/>
                  <a:gd name="T16" fmla="*/ 553 w 599"/>
                  <a:gd name="T17" fmla="*/ 178 h 444"/>
                  <a:gd name="T18" fmla="*/ 462 w 599"/>
                  <a:gd name="T19" fmla="*/ 156 h 444"/>
                  <a:gd name="T20" fmla="*/ 299 w 599"/>
                  <a:gd name="T21" fmla="*/ 99 h 444"/>
                  <a:gd name="T22" fmla="*/ 138 w 599"/>
                  <a:gd name="T23" fmla="*/ 14 h 444"/>
                  <a:gd name="T24" fmla="*/ 19 w 599"/>
                  <a:gd name="T25" fmla="*/ 84 h 444"/>
                  <a:gd name="T26" fmla="*/ 138 w 599"/>
                  <a:gd name="T27" fmla="*/ 258 h 444"/>
                  <a:gd name="T28" fmla="*/ 492 w 599"/>
                  <a:gd name="T29" fmla="*/ 267 h 444"/>
                  <a:gd name="T30" fmla="*/ 508 w 599"/>
                  <a:gd name="T31" fmla="*/ 432 h 444"/>
                  <a:gd name="T32" fmla="*/ 572 w 599"/>
                  <a:gd name="T33" fmla="*/ 444 h 444"/>
                  <a:gd name="T34" fmla="*/ 584 w 599"/>
                  <a:gd name="T35" fmla="*/ 221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9" h="444">
                    <a:moveTo>
                      <a:pt x="584" y="221"/>
                    </a:moveTo>
                    <a:cubicBezTo>
                      <a:pt x="581" y="209"/>
                      <a:pt x="574" y="198"/>
                      <a:pt x="566" y="189"/>
                    </a:cubicBezTo>
                    <a:cubicBezTo>
                      <a:pt x="572" y="183"/>
                      <a:pt x="579" y="177"/>
                      <a:pt x="588" y="174"/>
                    </a:cubicBezTo>
                    <a:cubicBezTo>
                      <a:pt x="592" y="173"/>
                      <a:pt x="590" y="167"/>
                      <a:pt x="586" y="168"/>
                    </a:cubicBezTo>
                    <a:cubicBezTo>
                      <a:pt x="576" y="171"/>
                      <a:pt x="568" y="177"/>
                      <a:pt x="561" y="185"/>
                    </a:cubicBezTo>
                    <a:cubicBezTo>
                      <a:pt x="560" y="185"/>
                      <a:pt x="560" y="184"/>
                      <a:pt x="560" y="184"/>
                    </a:cubicBezTo>
                    <a:cubicBezTo>
                      <a:pt x="561" y="175"/>
                      <a:pt x="561" y="166"/>
                      <a:pt x="561" y="157"/>
                    </a:cubicBezTo>
                    <a:cubicBezTo>
                      <a:pt x="560" y="153"/>
                      <a:pt x="553" y="153"/>
                      <a:pt x="553" y="157"/>
                    </a:cubicBezTo>
                    <a:cubicBezTo>
                      <a:pt x="553" y="164"/>
                      <a:pt x="553" y="171"/>
                      <a:pt x="553" y="178"/>
                    </a:cubicBezTo>
                    <a:cubicBezTo>
                      <a:pt x="527" y="160"/>
                      <a:pt x="493" y="153"/>
                      <a:pt x="462" y="156"/>
                    </a:cubicBezTo>
                    <a:cubicBezTo>
                      <a:pt x="414" y="160"/>
                      <a:pt x="355" y="127"/>
                      <a:pt x="299" y="99"/>
                    </a:cubicBezTo>
                    <a:cubicBezTo>
                      <a:pt x="242" y="72"/>
                      <a:pt x="189" y="29"/>
                      <a:pt x="138" y="14"/>
                    </a:cubicBezTo>
                    <a:cubicBezTo>
                      <a:pt x="87" y="0"/>
                      <a:pt x="38" y="4"/>
                      <a:pt x="19" y="84"/>
                    </a:cubicBezTo>
                    <a:cubicBezTo>
                      <a:pt x="0" y="164"/>
                      <a:pt x="85" y="241"/>
                      <a:pt x="138" y="258"/>
                    </a:cubicBezTo>
                    <a:cubicBezTo>
                      <a:pt x="323" y="319"/>
                      <a:pt x="483" y="250"/>
                      <a:pt x="492" y="267"/>
                    </a:cubicBezTo>
                    <a:cubicBezTo>
                      <a:pt x="500" y="284"/>
                      <a:pt x="508" y="432"/>
                      <a:pt x="508" y="432"/>
                    </a:cubicBezTo>
                    <a:cubicBezTo>
                      <a:pt x="572" y="444"/>
                      <a:pt x="572" y="444"/>
                      <a:pt x="572" y="444"/>
                    </a:cubicBezTo>
                    <a:cubicBezTo>
                      <a:pt x="595" y="419"/>
                      <a:pt x="599" y="269"/>
                      <a:pt x="584" y="221"/>
                    </a:cubicBezTo>
                    <a:close/>
                  </a:path>
                </a:pathLst>
              </a:custGeom>
              <a:solidFill>
                <a:srgbClr val="6940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9" name="ïSḻîḑè"/>
              <p:cNvSpPr/>
              <p:nvPr/>
            </p:nvSpPr>
            <p:spPr bwMode="auto">
              <a:xfrm>
                <a:off x="5777062" y="3341791"/>
                <a:ext cx="36660" cy="120453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0" name="ï$ḻïďé"/>
              <p:cNvSpPr/>
              <p:nvPr/>
            </p:nvSpPr>
            <p:spPr bwMode="auto">
              <a:xfrm>
                <a:off x="6031584" y="3341791"/>
                <a:ext cx="38755" cy="120453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1" name="iṡḷïḋé"/>
              <p:cNvSpPr/>
              <p:nvPr/>
            </p:nvSpPr>
            <p:spPr bwMode="auto">
              <a:xfrm>
                <a:off x="5670226" y="3224481"/>
                <a:ext cx="76462" cy="52371"/>
              </a:xfrm>
              <a:custGeom>
                <a:avLst/>
                <a:gdLst>
                  <a:gd name="T0" fmla="*/ 41 w 45"/>
                  <a:gd name="T1" fmla="*/ 2 h 31"/>
                  <a:gd name="T2" fmla="*/ 2 w 45"/>
                  <a:gd name="T3" fmla="*/ 26 h 31"/>
                  <a:gd name="T4" fmla="*/ 6 w 45"/>
                  <a:gd name="T5" fmla="*/ 28 h 31"/>
                  <a:gd name="T6" fmla="*/ 41 w 45"/>
                  <a:gd name="T7" fmla="*/ 7 h 31"/>
                  <a:gd name="T8" fmla="*/ 41 w 45"/>
                  <a:gd name="T9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1">
                    <a:moveTo>
                      <a:pt x="41" y="2"/>
                    </a:moveTo>
                    <a:cubicBezTo>
                      <a:pt x="24" y="0"/>
                      <a:pt x="8" y="10"/>
                      <a:pt x="2" y="26"/>
                    </a:cubicBezTo>
                    <a:cubicBezTo>
                      <a:pt x="0" y="28"/>
                      <a:pt x="4" y="31"/>
                      <a:pt x="6" y="28"/>
                    </a:cubicBezTo>
                    <a:cubicBezTo>
                      <a:pt x="13" y="14"/>
                      <a:pt x="26" y="9"/>
                      <a:pt x="41" y="7"/>
                    </a:cubicBezTo>
                    <a:cubicBezTo>
                      <a:pt x="45" y="7"/>
                      <a:pt x="45" y="2"/>
                      <a:pt x="41" y="2"/>
                    </a:cubicBezTo>
                    <a:close/>
                  </a:path>
                </a:pathLst>
              </a:custGeom>
              <a:solidFill>
                <a:srgbClr val="6940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2" name="íṧ1iḋè"/>
              <p:cNvSpPr/>
              <p:nvPr/>
            </p:nvSpPr>
            <p:spPr bwMode="auto">
              <a:xfrm>
                <a:off x="6068243" y="3223433"/>
                <a:ext cx="76462" cy="52371"/>
              </a:xfrm>
              <a:custGeom>
                <a:avLst/>
                <a:gdLst>
                  <a:gd name="T0" fmla="*/ 4 w 45"/>
                  <a:gd name="T1" fmla="*/ 2 h 31"/>
                  <a:gd name="T2" fmla="*/ 44 w 45"/>
                  <a:gd name="T3" fmla="*/ 26 h 31"/>
                  <a:gd name="T4" fmla="*/ 40 w 45"/>
                  <a:gd name="T5" fmla="*/ 28 h 31"/>
                  <a:gd name="T6" fmla="*/ 4 w 45"/>
                  <a:gd name="T7" fmla="*/ 7 h 31"/>
                  <a:gd name="T8" fmla="*/ 4 w 45"/>
                  <a:gd name="T9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1">
                    <a:moveTo>
                      <a:pt x="4" y="2"/>
                    </a:moveTo>
                    <a:cubicBezTo>
                      <a:pt x="21" y="0"/>
                      <a:pt x="37" y="10"/>
                      <a:pt x="44" y="26"/>
                    </a:cubicBezTo>
                    <a:cubicBezTo>
                      <a:pt x="45" y="28"/>
                      <a:pt x="41" y="31"/>
                      <a:pt x="40" y="28"/>
                    </a:cubicBezTo>
                    <a:cubicBezTo>
                      <a:pt x="32" y="14"/>
                      <a:pt x="19" y="9"/>
                      <a:pt x="4" y="7"/>
                    </a:cubicBezTo>
                    <a:cubicBezTo>
                      <a:pt x="1" y="7"/>
                      <a:pt x="0" y="2"/>
                      <a:pt x="4" y="2"/>
                    </a:cubicBezTo>
                    <a:close/>
                  </a:path>
                </a:pathLst>
              </a:custGeom>
              <a:solidFill>
                <a:srgbClr val="6940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3" name="išlîḋê"/>
              <p:cNvSpPr/>
              <p:nvPr/>
            </p:nvSpPr>
            <p:spPr bwMode="auto">
              <a:xfrm>
                <a:off x="4408092" y="2748955"/>
                <a:ext cx="1150061" cy="1019134"/>
              </a:xfrm>
              <a:custGeom>
                <a:avLst/>
                <a:gdLst>
                  <a:gd name="T0" fmla="*/ 656 w 678"/>
                  <a:gd name="T1" fmla="*/ 561 h 602"/>
                  <a:gd name="T2" fmla="*/ 560 w 678"/>
                  <a:gd name="T3" fmla="*/ 495 h 602"/>
                  <a:gd name="T4" fmla="*/ 482 w 678"/>
                  <a:gd name="T5" fmla="*/ 425 h 602"/>
                  <a:gd name="T6" fmla="*/ 355 w 678"/>
                  <a:gd name="T7" fmla="*/ 257 h 602"/>
                  <a:gd name="T8" fmla="*/ 241 w 678"/>
                  <a:gd name="T9" fmla="*/ 80 h 602"/>
                  <a:gd name="T10" fmla="*/ 153 w 678"/>
                  <a:gd name="T11" fmla="*/ 27 h 602"/>
                  <a:gd name="T12" fmla="*/ 41 w 678"/>
                  <a:gd name="T13" fmla="*/ 11 h 602"/>
                  <a:gd name="T14" fmla="*/ 51 w 678"/>
                  <a:gd name="T15" fmla="*/ 88 h 602"/>
                  <a:gd name="T16" fmla="*/ 214 w 678"/>
                  <a:gd name="T17" fmla="*/ 171 h 602"/>
                  <a:gd name="T18" fmla="*/ 323 w 678"/>
                  <a:gd name="T19" fmla="*/ 354 h 602"/>
                  <a:gd name="T20" fmla="*/ 465 w 678"/>
                  <a:gd name="T21" fmla="*/ 509 h 602"/>
                  <a:gd name="T22" fmla="*/ 557 w 678"/>
                  <a:gd name="T23" fmla="*/ 566 h 602"/>
                  <a:gd name="T24" fmla="*/ 651 w 678"/>
                  <a:gd name="T25" fmla="*/ 601 h 602"/>
                  <a:gd name="T26" fmla="*/ 656 w 678"/>
                  <a:gd name="T27" fmla="*/ 561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78" h="602">
                    <a:moveTo>
                      <a:pt x="656" y="561"/>
                    </a:moveTo>
                    <a:cubicBezTo>
                      <a:pt x="622" y="551"/>
                      <a:pt x="588" y="517"/>
                      <a:pt x="560" y="495"/>
                    </a:cubicBezTo>
                    <a:cubicBezTo>
                      <a:pt x="532" y="473"/>
                      <a:pt x="506" y="451"/>
                      <a:pt x="482" y="425"/>
                    </a:cubicBezTo>
                    <a:cubicBezTo>
                      <a:pt x="434" y="375"/>
                      <a:pt x="389" y="317"/>
                      <a:pt x="355" y="257"/>
                    </a:cubicBezTo>
                    <a:cubicBezTo>
                      <a:pt x="320" y="195"/>
                      <a:pt x="291" y="130"/>
                      <a:pt x="241" y="80"/>
                    </a:cubicBezTo>
                    <a:cubicBezTo>
                      <a:pt x="216" y="55"/>
                      <a:pt x="186" y="37"/>
                      <a:pt x="153" y="27"/>
                    </a:cubicBezTo>
                    <a:cubicBezTo>
                      <a:pt x="122" y="18"/>
                      <a:pt x="72" y="0"/>
                      <a:pt x="41" y="11"/>
                    </a:cubicBezTo>
                    <a:cubicBezTo>
                      <a:pt x="0" y="26"/>
                      <a:pt x="5" y="88"/>
                      <a:pt x="51" y="88"/>
                    </a:cubicBezTo>
                    <a:cubicBezTo>
                      <a:pt x="117" y="89"/>
                      <a:pt x="175" y="117"/>
                      <a:pt x="214" y="171"/>
                    </a:cubicBezTo>
                    <a:cubicBezTo>
                      <a:pt x="256" y="228"/>
                      <a:pt x="281" y="296"/>
                      <a:pt x="323" y="354"/>
                    </a:cubicBezTo>
                    <a:cubicBezTo>
                      <a:pt x="363" y="409"/>
                      <a:pt x="412" y="465"/>
                      <a:pt x="465" y="509"/>
                    </a:cubicBezTo>
                    <a:cubicBezTo>
                      <a:pt x="493" y="532"/>
                      <a:pt x="526" y="549"/>
                      <a:pt x="557" y="566"/>
                    </a:cubicBezTo>
                    <a:cubicBezTo>
                      <a:pt x="587" y="582"/>
                      <a:pt x="617" y="599"/>
                      <a:pt x="651" y="601"/>
                    </a:cubicBezTo>
                    <a:cubicBezTo>
                      <a:pt x="674" y="602"/>
                      <a:pt x="678" y="567"/>
                      <a:pt x="656" y="561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iṥļîḓé"/>
              <p:cNvSpPr/>
              <p:nvPr/>
            </p:nvSpPr>
            <p:spPr bwMode="auto">
              <a:xfrm>
                <a:off x="4386096" y="3534516"/>
                <a:ext cx="1125971" cy="431535"/>
              </a:xfrm>
              <a:custGeom>
                <a:avLst/>
                <a:gdLst>
                  <a:gd name="T0" fmla="*/ 640 w 664"/>
                  <a:gd name="T1" fmla="*/ 216 h 255"/>
                  <a:gd name="T2" fmla="*/ 614 w 664"/>
                  <a:gd name="T3" fmla="*/ 201 h 255"/>
                  <a:gd name="T4" fmla="*/ 580 w 664"/>
                  <a:gd name="T5" fmla="*/ 183 h 255"/>
                  <a:gd name="T6" fmla="*/ 492 w 664"/>
                  <a:gd name="T7" fmla="*/ 145 h 255"/>
                  <a:gd name="T8" fmla="*/ 322 w 664"/>
                  <a:gd name="T9" fmla="*/ 72 h 255"/>
                  <a:gd name="T10" fmla="*/ 148 w 664"/>
                  <a:gd name="T11" fmla="*/ 12 h 255"/>
                  <a:gd name="T12" fmla="*/ 59 w 664"/>
                  <a:gd name="T13" fmla="*/ 14 h 255"/>
                  <a:gd name="T14" fmla="*/ 48 w 664"/>
                  <a:gd name="T15" fmla="*/ 98 h 255"/>
                  <a:gd name="T16" fmla="*/ 136 w 664"/>
                  <a:gd name="T17" fmla="*/ 92 h 255"/>
                  <a:gd name="T18" fmla="*/ 313 w 664"/>
                  <a:gd name="T19" fmla="*/ 145 h 255"/>
                  <a:gd name="T20" fmla="*/ 487 w 664"/>
                  <a:gd name="T21" fmla="*/ 211 h 255"/>
                  <a:gd name="T22" fmla="*/ 581 w 664"/>
                  <a:gd name="T23" fmla="*/ 236 h 255"/>
                  <a:gd name="T24" fmla="*/ 645 w 664"/>
                  <a:gd name="T25" fmla="*/ 249 h 255"/>
                  <a:gd name="T26" fmla="*/ 640 w 664"/>
                  <a:gd name="T27" fmla="*/ 216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64" h="255">
                    <a:moveTo>
                      <a:pt x="640" y="216"/>
                    </a:moveTo>
                    <a:cubicBezTo>
                      <a:pt x="632" y="215"/>
                      <a:pt x="621" y="205"/>
                      <a:pt x="614" y="201"/>
                    </a:cubicBezTo>
                    <a:cubicBezTo>
                      <a:pt x="604" y="193"/>
                      <a:pt x="592" y="188"/>
                      <a:pt x="580" y="183"/>
                    </a:cubicBezTo>
                    <a:cubicBezTo>
                      <a:pt x="551" y="169"/>
                      <a:pt x="521" y="159"/>
                      <a:pt x="492" y="145"/>
                    </a:cubicBezTo>
                    <a:cubicBezTo>
                      <a:pt x="436" y="119"/>
                      <a:pt x="381" y="92"/>
                      <a:pt x="322" y="72"/>
                    </a:cubicBezTo>
                    <a:cubicBezTo>
                      <a:pt x="264" y="51"/>
                      <a:pt x="208" y="24"/>
                      <a:pt x="148" y="12"/>
                    </a:cubicBezTo>
                    <a:cubicBezTo>
                      <a:pt x="89" y="0"/>
                      <a:pt x="119" y="17"/>
                      <a:pt x="59" y="14"/>
                    </a:cubicBezTo>
                    <a:cubicBezTo>
                      <a:pt x="11" y="11"/>
                      <a:pt x="0" y="91"/>
                      <a:pt x="48" y="98"/>
                    </a:cubicBezTo>
                    <a:cubicBezTo>
                      <a:pt x="107" y="107"/>
                      <a:pt x="77" y="83"/>
                      <a:pt x="136" y="92"/>
                    </a:cubicBezTo>
                    <a:cubicBezTo>
                      <a:pt x="197" y="102"/>
                      <a:pt x="254" y="128"/>
                      <a:pt x="313" y="145"/>
                    </a:cubicBezTo>
                    <a:cubicBezTo>
                      <a:pt x="373" y="163"/>
                      <a:pt x="428" y="190"/>
                      <a:pt x="487" y="211"/>
                    </a:cubicBezTo>
                    <a:cubicBezTo>
                      <a:pt x="518" y="222"/>
                      <a:pt x="550" y="227"/>
                      <a:pt x="581" y="236"/>
                    </a:cubicBezTo>
                    <a:cubicBezTo>
                      <a:pt x="603" y="242"/>
                      <a:pt x="621" y="255"/>
                      <a:pt x="645" y="249"/>
                    </a:cubicBezTo>
                    <a:cubicBezTo>
                      <a:pt x="664" y="244"/>
                      <a:pt x="658" y="218"/>
                      <a:pt x="640" y="216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ïşļïde"/>
              <p:cNvSpPr/>
              <p:nvPr/>
            </p:nvSpPr>
            <p:spPr bwMode="auto">
              <a:xfrm>
                <a:off x="4813441" y="3954528"/>
                <a:ext cx="810699" cy="402207"/>
              </a:xfrm>
              <a:custGeom>
                <a:avLst/>
                <a:gdLst>
                  <a:gd name="T0" fmla="*/ 451 w 478"/>
                  <a:gd name="T1" fmla="*/ 1 h 238"/>
                  <a:gd name="T2" fmla="*/ 343 w 478"/>
                  <a:gd name="T3" fmla="*/ 17 h 238"/>
                  <a:gd name="T4" fmla="*/ 246 w 478"/>
                  <a:gd name="T5" fmla="*/ 86 h 238"/>
                  <a:gd name="T6" fmla="*/ 146 w 478"/>
                  <a:gd name="T7" fmla="*/ 144 h 238"/>
                  <a:gd name="T8" fmla="*/ 19 w 478"/>
                  <a:gd name="T9" fmla="*/ 158 h 238"/>
                  <a:gd name="T10" fmla="*/ 12 w 478"/>
                  <a:gd name="T11" fmla="*/ 207 h 238"/>
                  <a:gd name="T12" fmla="*/ 137 w 478"/>
                  <a:gd name="T13" fmla="*/ 226 h 238"/>
                  <a:gd name="T14" fmla="*/ 253 w 478"/>
                  <a:gd name="T15" fmla="*/ 175 h 238"/>
                  <a:gd name="T16" fmla="*/ 343 w 478"/>
                  <a:gd name="T17" fmla="*/ 90 h 238"/>
                  <a:gd name="T18" fmla="*/ 457 w 478"/>
                  <a:gd name="T19" fmla="*/ 40 h 238"/>
                  <a:gd name="T20" fmla="*/ 451 w 478"/>
                  <a:gd name="T21" fmla="*/ 1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8" h="238">
                    <a:moveTo>
                      <a:pt x="451" y="1"/>
                    </a:moveTo>
                    <a:cubicBezTo>
                      <a:pt x="414" y="3"/>
                      <a:pt x="379" y="1"/>
                      <a:pt x="343" y="17"/>
                    </a:cubicBezTo>
                    <a:cubicBezTo>
                      <a:pt x="306" y="34"/>
                      <a:pt x="277" y="60"/>
                      <a:pt x="246" y="86"/>
                    </a:cubicBezTo>
                    <a:cubicBezTo>
                      <a:pt x="217" y="111"/>
                      <a:pt x="183" y="133"/>
                      <a:pt x="146" y="144"/>
                    </a:cubicBezTo>
                    <a:cubicBezTo>
                      <a:pt x="104" y="156"/>
                      <a:pt x="57" y="139"/>
                      <a:pt x="19" y="158"/>
                    </a:cubicBezTo>
                    <a:cubicBezTo>
                      <a:pt x="0" y="167"/>
                      <a:pt x="0" y="193"/>
                      <a:pt x="12" y="207"/>
                    </a:cubicBezTo>
                    <a:cubicBezTo>
                      <a:pt x="41" y="238"/>
                      <a:pt x="98" y="233"/>
                      <a:pt x="137" y="226"/>
                    </a:cubicBezTo>
                    <a:cubicBezTo>
                      <a:pt x="180" y="219"/>
                      <a:pt x="219" y="203"/>
                      <a:pt x="253" y="175"/>
                    </a:cubicBezTo>
                    <a:cubicBezTo>
                      <a:pt x="286" y="150"/>
                      <a:pt x="313" y="119"/>
                      <a:pt x="343" y="90"/>
                    </a:cubicBezTo>
                    <a:cubicBezTo>
                      <a:pt x="376" y="58"/>
                      <a:pt x="414" y="52"/>
                      <a:pt x="457" y="40"/>
                    </a:cubicBezTo>
                    <a:cubicBezTo>
                      <a:pt x="478" y="34"/>
                      <a:pt x="474" y="0"/>
                      <a:pt x="451" y="1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íślïde"/>
              <p:cNvSpPr/>
              <p:nvPr/>
            </p:nvSpPr>
            <p:spPr bwMode="auto">
              <a:xfrm>
                <a:off x="6579382" y="2605459"/>
                <a:ext cx="816983" cy="1264229"/>
              </a:xfrm>
              <a:custGeom>
                <a:avLst/>
                <a:gdLst>
                  <a:gd name="T0" fmla="*/ 427 w 482"/>
                  <a:gd name="T1" fmla="*/ 1 h 747"/>
                  <a:gd name="T2" fmla="*/ 362 w 482"/>
                  <a:gd name="T3" fmla="*/ 33 h 747"/>
                  <a:gd name="T4" fmla="*/ 270 w 482"/>
                  <a:gd name="T5" fmla="*/ 101 h 747"/>
                  <a:gd name="T6" fmla="*/ 171 w 482"/>
                  <a:gd name="T7" fmla="*/ 281 h 747"/>
                  <a:gd name="T8" fmla="*/ 146 w 482"/>
                  <a:gd name="T9" fmla="*/ 513 h 747"/>
                  <a:gd name="T10" fmla="*/ 111 w 482"/>
                  <a:gd name="T11" fmla="*/ 622 h 747"/>
                  <a:gd name="T12" fmla="*/ 24 w 482"/>
                  <a:gd name="T13" fmla="*/ 700 h 747"/>
                  <a:gd name="T14" fmla="*/ 34 w 482"/>
                  <a:gd name="T15" fmla="*/ 738 h 747"/>
                  <a:gd name="T16" fmla="*/ 102 w 482"/>
                  <a:gd name="T17" fmla="*/ 694 h 747"/>
                  <a:gd name="T18" fmla="*/ 165 w 482"/>
                  <a:gd name="T19" fmla="*/ 621 h 747"/>
                  <a:gd name="T20" fmla="*/ 216 w 482"/>
                  <a:gd name="T21" fmla="*/ 402 h 747"/>
                  <a:gd name="T22" fmla="*/ 276 w 482"/>
                  <a:gd name="T23" fmla="*/ 190 h 747"/>
                  <a:gd name="T24" fmla="*/ 362 w 482"/>
                  <a:gd name="T25" fmla="*/ 116 h 747"/>
                  <a:gd name="T26" fmla="*/ 408 w 482"/>
                  <a:gd name="T27" fmla="*/ 89 h 747"/>
                  <a:gd name="T28" fmla="*/ 422 w 482"/>
                  <a:gd name="T29" fmla="*/ 81 h 747"/>
                  <a:gd name="T30" fmla="*/ 417 w 482"/>
                  <a:gd name="T31" fmla="*/ 75 h 747"/>
                  <a:gd name="T32" fmla="*/ 427 w 482"/>
                  <a:gd name="T33" fmla="*/ 1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2" h="747">
                    <a:moveTo>
                      <a:pt x="427" y="1"/>
                    </a:moveTo>
                    <a:cubicBezTo>
                      <a:pt x="403" y="0"/>
                      <a:pt x="381" y="20"/>
                      <a:pt x="362" y="33"/>
                    </a:cubicBezTo>
                    <a:cubicBezTo>
                      <a:pt x="331" y="54"/>
                      <a:pt x="300" y="77"/>
                      <a:pt x="270" y="101"/>
                    </a:cubicBezTo>
                    <a:cubicBezTo>
                      <a:pt x="216" y="147"/>
                      <a:pt x="182" y="212"/>
                      <a:pt x="171" y="281"/>
                    </a:cubicBezTo>
                    <a:cubicBezTo>
                      <a:pt x="159" y="358"/>
                      <a:pt x="157" y="436"/>
                      <a:pt x="146" y="513"/>
                    </a:cubicBezTo>
                    <a:cubicBezTo>
                      <a:pt x="141" y="550"/>
                      <a:pt x="132" y="589"/>
                      <a:pt x="111" y="622"/>
                    </a:cubicBezTo>
                    <a:cubicBezTo>
                      <a:pt x="93" y="650"/>
                      <a:pt x="56" y="688"/>
                      <a:pt x="24" y="700"/>
                    </a:cubicBezTo>
                    <a:cubicBezTo>
                      <a:pt x="0" y="708"/>
                      <a:pt x="10" y="747"/>
                      <a:pt x="34" y="738"/>
                    </a:cubicBezTo>
                    <a:cubicBezTo>
                      <a:pt x="59" y="730"/>
                      <a:pt x="82" y="711"/>
                      <a:pt x="102" y="694"/>
                    </a:cubicBezTo>
                    <a:cubicBezTo>
                      <a:pt x="127" y="673"/>
                      <a:pt x="149" y="650"/>
                      <a:pt x="165" y="621"/>
                    </a:cubicBezTo>
                    <a:cubicBezTo>
                      <a:pt x="202" y="555"/>
                      <a:pt x="206" y="475"/>
                      <a:pt x="216" y="402"/>
                    </a:cubicBezTo>
                    <a:cubicBezTo>
                      <a:pt x="227" y="328"/>
                      <a:pt x="228" y="251"/>
                      <a:pt x="276" y="190"/>
                    </a:cubicBezTo>
                    <a:cubicBezTo>
                      <a:pt x="300" y="160"/>
                      <a:pt x="330" y="137"/>
                      <a:pt x="362" y="116"/>
                    </a:cubicBezTo>
                    <a:cubicBezTo>
                      <a:pt x="377" y="106"/>
                      <a:pt x="392" y="97"/>
                      <a:pt x="408" y="89"/>
                    </a:cubicBezTo>
                    <a:cubicBezTo>
                      <a:pt x="412" y="86"/>
                      <a:pt x="417" y="83"/>
                      <a:pt x="422" y="81"/>
                    </a:cubicBezTo>
                    <a:cubicBezTo>
                      <a:pt x="434" y="74"/>
                      <a:pt x="432" y="78"/>
                      <a:pt x="417" y="75"/>
                    </a:cubicBezTo>
                    <a:cubicBezTo>
                      <a:pt x="472" y="86"/>
                      <a:pt x="482" y="3"/>
                      <a:pt x="427" y="1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7" name="ïṩ1ïḋe"/>
              <p:cNvSpPr/>
              <p:nvPr/>
            </p:nvSpPr>
            <p:spPr bwMode="auto">
              <a:xfrm>
                <a:off x="6511300" y="3317701"/>
                <a:ext cx="1173104" cy="758328"/>
              </a:xfrm>
              <a:custGeom>
                <a:avLst/>
                <a:gdLst>
                  <a:gd name="T0" fmla="*/ 599 w 692"/>
                  <a:gd name="T1" fmla="*/ 42 h 448"/>
                  <a:gd name="T2" fmla="*/ 554 w 692"/>
                  <a:gd name="T3" fmla="*/ 109 h 448"/>
                  <a:gd name="T4" fmla="*/ 499 w 692"/>
                  <a:gd name="T5" fmla="*/ 188 h 448"/>
                  <a:gd name="T6" fmla="*/ 367 w 692"/>
                  <a:gd name="T7" fmla="*/ 297 h 448"/>
                  <a:gd name="T8" fmla="*/ 287 w 692"/>
                  <a:gd name="T9" fmla="*/ 334 h 448"/>
                  <a:gd name="T10" fmla="*/ 200 w 692"/>
                  <a:gd name="T11" fmla="*/ 363 h 448"/>
                  <a:gd name="T12" fmla="*/ 36 w 692"/>
                  <a:gd name="T13" fmla="*/ 397 h 448"/>
                  <a:gd name="T14" fmla="*/ 26 w 692"/>
                  <a:gd name="T15" fmla="*/ 436 h 448"/>
                  <a:gd name="T16" fmla="*/ 197 w 692"/>
                  <a:gd name="T17" fmla="*/ 428 h 448"/>
                  <a:gd name="T18" fmla="*/ 398 w 692"/>
                  <a:gd name="T19" fmla="*/ 369 h 448"/>
                  <a:gd name="T20" fmla="*/ 551 w 692"/>
                  <a:gd name="T21" fmla="*/ 253 h 448"/>
                  <a:gd name="T22" fmla="*/ 614 w 692"/>
                  <a:gd name="T23" fmla="*/ 170 h 448"/>
                  <a:gd name="T24" fmla="*/ 676 w 692"/>
                  <a:gd name="T25" fmla="*/ 75 h 448"/>
                  <a:gd name="T26" fmla="*/ 599 w 692"/>
                  <a:gd name="T27" fmla="*/ 42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92" h="448">
                    <a:moveTo>
                      <a:pt x="599" y="42"/>
                    </a:moveTo>
                    <a:cubicBezTo>
                      <a:pt x="587" y="66"/>
                      <a:pt x="569" y="87"/>
                      <a:pt x="554" y="109"/>
                    </a:cubicBezTo>
                    <a:cubicBezTo>
                      <a:pt x="536" y="135"/>
                      <a:pt x="520" y="163"/>
                      <a:pt x="499" y="188"/>
                    </a:cubicBezTo>
                    <a:cubicBezTo>
                      <a:pt x="463" y="233"/>
                      <a:pt x="416" y="266"/>
                      <a:pt x="367" y="297"/>
                    </a:cubicBezTo>
                    <a:cubicBezTo>
                      <a:pt x="341" y="313"/>
                      <a:pt x="316" y="327"/>
                      <a:pt x="287" y="334"/>
                    </a:cubicBezTo>
                    <a:cubicBezTo>
                      <a:pt x="257" y="342"/>
                      <a:pt x="229" y="352"/>
                      <a:pt x="200" y="363"/>
                    </a:cubicBezTo>
                    <a:cubicBezTo>
                      <a:pt x="150" y="383"/>
                      <a:pt x="91" y="404"/>
                      <a:pt x="36" y="397"/>
                    </a:cubicBezTo>
                    <a:cubicBezTo>
                      <a:pt x="11" y="393"/>
                      <a:pt x="0" y="430"/>
                      <a:pt x="26" y="436"/>
                    </a:cubicBezTo>
                    <a:cubicBezTo>
                      <a:pt x="82" y="448"/>
                      <a:pt x="142" y="439"/>
                      <a:pt x="197" y="428"/>
                    </a:cubicBezTo>
                    <a:cubicBezTo>
                      <a:pt x="265" y="414"/>
                      <a:pt x="336" y="400"/>
                      <a:pt x="398" y="369"/>
                    </a:cubicBezTo>
                    <a:cubicBezTo>
                      <a:pt x="455" y="341"/>
                      <a:pt x="508" y="299"/>
                      <a:pt x="551" y="253"/>
                    </a:cubicBezTo>
                    <a:cubicBezTo>
                      <a:pt x="575" y="228"/>
                      <a:pt x="594" y="198"/>
                      <a:pt x="614" y="170"/>
                    </a:cubicBezTo>
                    <a:cubicBezTo>
                      <a:pt x="635" y="140"/>
                      <a:pt x="664" y="110"/>
                      <a:pt x="676" y="75"/>
                    </a:cubicBezTo>
                    <a:cubicBezTo>
                      <a:pt x="692" y="29"/>
                      <a:pt x="621" y="0"/>
                      <a:pt x="599" y="42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iṧḷîḍé"/>
              <p:cNvSpPr/>
              <p:nvPr/>
            </p:nvSpPr>
            <p:spPr bwMode="auto">
              <a:xfrm>
                <a:off x="6539580" y="3979666"/>
                <a:ext cx="1330216" cy="442009"/>
              </a:xfrm>
              <a:custGeom>
                <a:avLst/>
                <a:gdLst>
                  <a:gd name="T0" fmla="*/ 681 w 784"/>
                  <a:gd name="T1" fmla="*/ 38 h 261"/>
                  <a:gd name="T2" fmla="*/ 559 w 784"/>
                  <a:gd name="T3" fmla="*/ 126 h 261"/>
                  <a:gd name="T4" fmla="*/ 392 w 784"/>
                  <a:gd name="T5" fmla="*/ 181 h 261"/>
                  <a:gd name="T6" fmla="*/ 223 w 784"/>
                  <a:gd name="T7" fmla="*/ 174 h 261"/>
                  <a:gd name="T8" fmla="*/ 142 w 784"/>
                  <a:gd name="T9" fmla="*/ 151 h 261"/>
                  <a:gd name="T10" fmla="*/ 42 w 784"/>
                  <a:gd name="T11" fmla="*/ 128 h 261"/>
                  <a:gd name="T12" fmla="*/ 30 w 784"/>
                  <a:gd name="T13" fmla="*/ 174 h 261"/>
                  <a:gd name="T14" fmla="*/ 127 w 784"/>
                  <a:gd name="T15" fmla="*/ 204 h 261"/>
                  <a:gd name="T16" fmla="*/ 214 w 784"/>
                  <a:gd name="T17" fmla="*/ 240 h 261"/>
                  <a:gd name="T18" fmla="*/ 402 w 784"/>
                  <a:gd name="T19" fmla="*/ 256 h 261"/>
                  <a:gd name="T20" fmla="*/ 592 w 784"/>
                  <a:gd name="T21" fmla="*/ 203 h 261"/>
                  <a:gd name="T22" fmla="*/ 668 w 784"/>
                  <a:gd name="T23" fmla="*/ 154 h 261"/>
                  <a:gd name="T24" fmla="*/ 742 w 784"/>
                  <a:gd name="T25" fmla="*/ 100 h 261"/>
                  <a:gd name="T26" fmla="*/ 681 w 784"/>
                  <a:gd name="T27" fmla="*/ 3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84" h="261">
                    <a:moveTo>
                      <a:pt x="681" y="38"/>
                    </a:moveTo>
                    <a:cubicBezTo>
                      <a:pt x="645" y="72"/>
                      <a:pt x="601" y="102"/>
                      <a:pt x="559" y="126"/>
                    </a:cubicBezTo>
                    <a:cubicBezTo>
                      <a:pt x="509" y="156"/>
                      <a:pt x="450" y="173"/>
                      <a:pt x="392" y="181"/>
                    </a:cubicBezTo>
                    <a:cubicBezTo>
                      <a:pt x="335" y="189"/>
                      <a:pt x="279" y="186"/>
                      <a:pt x="223" y="174"/>
                    </a:cubicBezTo>
                    <a:cubicBezTo>
                      <a:pt x="195" y="168"/>
                      <a:pt x="169" y="158"/>
                      <a:pt x="142" y="151"/>
                    </a:cubicBezTo>
                    <a:cubicBezTo>
                      <a:pt x="109" y="143"/>
                      <a:pt x="75" y="137"/>
                      <a:pt x="42" y="128"/>
                    </a:cubicBezTo>
                    <a:cubicBezTo>
                      <a:pt x="13" y="120"/>
                      <a:pt x="0" y="165"/>
                      <a:pt x="30" y="174"/>
                    </a:cubicBezTo>
                    <a:cubicBezTo>
                      <a:pt x="63" y="184"/>
                      <a:pt x="95" y="193"/>
                      <a:pt x="127" y="204"/>
                    </a:cubicBezTo>
                    <a:cubicBezTo>
                      <a:pt x="157" y="215"/>
                      <a:pt x="185" y="229"/>
                      <a:pt x="214" y="240"/>
                    </a:cubicBezTo>
                    <a:cubicBezTo>
                      <a:pt x="274" y="261"/>
                      <a:pt x="340" y="261"/>
                      <a:pt x="402" y="256"/>
                    </a:cubicBezTo>
                    <a:cubicBezTo>
                      <a:pt x="469" y="250"/>
                      <a:pt x="532" y="232"/>
                      <a:pt x="592" y="203"/>
                    </a:cubicBezTo>
                    <a:cubicBezTo>
                      <a:pt x="619" y="189"/>
                      <a:pt x="643" y="172"/>
                      <a:pt x="668" y="154"/>
                    </a:cubicBezTo>
                    <a:cubicBezTo>
                      <a:pt x="693" y="137"/>
                      <a:pt x="719" y="120"/>
                      <a:pt x="742" y="100"/>
                    </a:cubicBezTo>
                    <a:cubicBezTo>
                      <a:pt x="784" y="63"/>
                      <a:pt x="722" y="0"/>
                      <a:pt x="681" y="38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9" name="iś1iḓè"/>
              <p:cNvSpPr/>
              <p:nvPr/>
            </p:nvSpPr>
            <p:spPr bwMode="auto">
              <a:xfrm>
                <a:off x="4379812" y="4555744"/>
                <a:ext cx="3112915" cy="135117"/>
              </a:xfrm>
              <a:prstGeom prst="rect">
                <a:avLst/>
              </a:pr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0" name="ïṩḷidè"/>
              <p:cNvSpPr/>
              <p:nvPr/>
            </p:nvSpPr>
            <p:spPr bwMode="auto">
              <a:xfrm>
                <a:off x="4596627" y="4690861"/>
                <a:ext cx="2686618" cy="1340690"/>
              </a:xfrm>
              <a:prstGeom prst="rect">
                <a:avLst/>
              </a:pr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1" name="iŝḷïḓê"/>
              <p:cNvSpPr/>
              <p:nvPr/>
            </p:nvSpPr>
            <p:spPr bwMode="auto">
              <a:xfrm>
                <a:off x="4588247" y="4690861"/>
                <a:ext cx="2694997" cy="140354"/>
              </a:xfrm>
              <a:custGeom>
                <a:avLst/>
                <a:gdLst>
                  <a:gd name="T0" fmla="*/ 2573 w 2573"/>
                  <a:gd name="T1" fmla="*/ 134 h 134"/>
                  <a:gd name="T2" fmla="*/ 0 w 2573"/>
                  <a:gd name="T3" fmla="*/ 0 h 134"/>
                  <a:gd name="T4" fmla="*/ 2573 w 2573"/>
                  <a:gd name="T5" fmla="*/ 0 h 134"/>
                  <a:gd name="T6" fmla="*/ 2573 w 2573"/>
                  <a:gd name="T7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73" h="134">
                    <a:moveTo>
                      <a:pt x="2573" y="134"/>
                    </a:moveTo>
                    <a:lnTo>
                      <a:pt x="0" y="0"/>
                    </a:lnTo>
                    <a:lnTo>
                      <a:pt x="2573" y="0"/>
                    </a:lnTo>
                    <a:lnTo>
                      <a:pt x="2573" y="13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2" name="iśḷiďê"/>
              <p:cNvSpPr/>
              <p:nvPr/>
            </p:nvSpPr>
            <p:spPr bwMode="auto">
              <a:xfrm>
                <a:off x="5180036" y="3430821"/>
                <a:ext cx="1519798" cy="961526"/>
              </a:xfrm>
              <a:custGeom>
                <a:avLst/>
                <a:gdLst>
                  <a:gd name="T0" fmla="*/ 896 w 896"/>
                  <a:gd name="T1" fmla="*/ 507 h 568"/>
                  <a:gd name="T2" fmla="*/ 832 w 896"/>
                  <a:gd name="T3" fmla="*/ 568 h 568"/>
                  <a:gd name="T4" fmla="*/ 57 w 896"/>
                  <a:gd name="T5" fmla="*/ 568 h 568"/>
                  <a:gd name="T6" fmla="*/ 0 w 896"/>
                  <a:gd name="T7" fmla="*/ 507 h 568"/>
                  <a:gd name="T8" fmla="*/ 0 w 896"/>
                  <a:gd name="T9" fmla="*/ 59 h 568"/>
                  <a:gd name="T10" fmla="*/ 57 w 896"/>
                  <a:gd name="T11" fmla="*/ 0 h 568"/>
                  <a:gd name="T12" fmla="*/ 832 w 896"/>
                  <a:gd name="T13" fmla="*/ 0 h 568"/>
                  <a:gd name="T14" fmla="*/ 896 w 896"/>
                  <a:gd name="T15" fmla="*/ 59 h 568"/>
                  <a:gd name="T16" fmla="*/ 896 w 896"/>
                  <a:gd name="T17" fmla="*/ 507 h 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6" h="568">
                    <a:moveTo>
                      <a:pt x="896" y="507"/>
                    </a:moveTo>
                    <a:cubicBezTo>
                      <a:pt x="896" y="539"/>
                      <a:pt x="864" y="568"/>
                      <a:pt x="832" y="568"/>
                    </a:cubicBezTo>
                    <a:cubicBezTo>
                      <a:pt x="57" y="568"/>
                      <a:pt x="57" y="568"/>
                      <a:pt x="57" y="568"/>
                    </a:cubicBezTo>
                    <a:cubicBezTo>
                      <a:pt x="24" y="568"/>
                      <a:pt x="0" y="539"/>
                      <a:pt x="0" y="50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26"/>
                      <a:pt x="24" y="0"/>
                      <a:pt x="57" y="0"/>
                    </a:cubicBezTo>
                    <a:cubicBezTo>
                      <a:pt x="832" y="0"/>
                      <a:pt x="832" y="0"/>
                      <a:pt x="832" y="0"/>
                    </a:cubicBezTo>
                    <a:cubicBezTo>
                      <a:pt x="864" y="0"/>
                      <a:pt x="896" y="26"/>
                      <a:pt x="896" y="59"/>
                    </a:cubicBezTo>
                    <a:lnTo>
                      <a:pt x="896" y="507"/>
                    </a:lnTo>
                    <a:close/>
                  </a:path>
                </a:pathLst>
              </a:cu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3" name="ïslîḍê"/>
              <p:cNvSpPr/>
              <p:nvPr/>
            </p:nvSpPr>
            <p:spPr bwMode="auto">
              <a:xfrm>
                <a:off x="5668131" y="4278180"/>
                <a:ext cx="542561" cy="297466"/>
              </a:xfrm>
              <a:prstGeom prst="rect">
                <a:avLst/>
              </a:pr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4" name="ïśļïḓê"/>
              <p:cNvSpPr/>
              <p:nvPr/>
            </p:nvSpPr>
            <p:spPr bwMode="auto">
              <a:xfrm>
                <a:off x="5533015" y="4480330"/>
                <a:ext cx="800224" cy="95315"/>
              </a:xfrm>
              <a:prstGeom prst="rect">
                <a:avLst/>
              </a:pr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5" name="isľïďé"/>
              <p:cNvSpPr/>
              <p:nvPr/>
            </p:nvSpPr>
            <p:spPr bwMode="auto">
              <a:xfrm>
                <a:off x="4410187" y="4220572"/>
                <a:ext cx="669298" cy="140354"/>
              </a:xfrm>
              <a:custGeom>
                <a:avLst/>
                <a:gdLst>
                  <a:gd name="T0" fmla="*/ 395 w 395"/>
                  <a:gd name="T1" fmla="*/ 0 h 83"/>
                  <a:gd name="T2" fmla="*/ 41 w 395"/>
                  <a:gd name="T3" fmla="*/ 0 h 83"/>
                  <a:gd name="T4" fmla="*/ 0 w 395"/>
                  <a:gd name="T5" fmla="*/ 41 h 83"/>
                  <a:gd name="T6" fmla="*/ 0 w 395"/>
                  <a:gd name="T7" fmla="*/ 41 h 83"/>
                  <a:gd name="T8" fmla="*/ 41 w 395"/>
                  <a:gd name="T9" fmla="*/ 83 h 83"/>
                  <a:gd name="T10" fmla="*/ 395 w 395"/>
                  <a:gd name="T1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5" h="83">
                    <a:moveTo>
                      <a:pt x="395" y="0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19" y="0"/>
                      <a:pt x="0" y="18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64"/>
                      <a:pt x="19" y="83"/>
                      <a:pt x="41" y="83"/>
                    </a:cubicBezTo>
                    <a:cubicBezTo>
                      <a:pt x="395" y="83"/>
                      <a:pt x="395" y="83"/>
                      <a:pt x="395" y="83"/>
                    </a:cubicBezTo>
                  </a:path>
                </a:pathLst>
              </a:custGeom>
              <a:solidFill>
                <a:srgbClr val="FFF9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6" name="íŝlîďé"/>
              <p:cNvSpPr/>
              <p:nvPr/>
            </p:nvSpPr>
            <p:spPr bwMode="auto">
              <a:xfrm>
                <a:off x="4393428" y="4202766"/>
                <a:ext cx="686057" cy="174919"/>
              </a:xfrm>
              <a:custGeom>
                <a:avLst/>
                <a:gdLst>
                  <a:gd name="T0" fmla="*/ 405 w 405"/>
                  <a:gd name="T1" fmla="*/ 0 h 103"/>
                  <a:gd name="T2" fmla="*/ 51 w 405"/>
                  <a:gd name="T3" fmla="*/ 0 h 103"/>
                  <a:gd name="T4" fmla="*/ 15 w 405"/>
                  <a:gd name="T5" fmla="*/ 15 h 103"/>
                  <a:gd name="T6" fmla="*/ 0 w 405"/>
                  <a:gd name="T7" fmla="*/ 51 h 103"/>
                  <a:gd name="T8" fmla="*/ 0 w 405"/>
                  <a:gd name="T9" fmla="*/ 51 h 103"/>
                  <a:gd name="T10" fmla="*/ 15 w 405"/>
                  <a:gd name="T11" fmla="*/ 88 h 103"/>
                  <a:gd name="T12" fmla="*/ 51 w 405"/>
                  <a:gd name="T13" fmla="*/ 103 h 103"/>
                  <a:gd name="T14" fmla="*/ 405 w 405"/>
                  <a:gd name="T15" fmla="*/ 103 h 103"/>
                  <a:gd name="T16" fmla="*/ 405 w 405"/>
                  <a:gd name="T17" fmla="*/ 83 h 103"/>
                  <a:gd name="T18" fmla="*/ 51 w 405"/>
                  <a:gd name="T19" fmla="*/ 83 h 103"/>
                  <a:gd name="T20" fmla="*/ 29 w 405"/>
                  <a:gd name="T21" fmla="*/ 74 h 103"/>
                  <a:gd name="T22" fmla="*/ 20 w 405"/>
                  <a:gd name="T23" fmla="*/ 51 h 103"/>
                  <a:gd name="T24" fmla="*/ 20 w 405"/>
                  <a:gd name="T25" fmla="*/ 51 h 103"/>
                  <a:gd name="T26" fmla="*/ 29 w 405"/>
                  <a:gd name="T27" fmla="*/ 29 h 103"/>
                  <a:gd name="T28" fmla="*/ 51 w 405"/>
                  <a:gd name="T29" fmla="*/ 20 h 103"/>
                  <a:gd name="T30" fmla="*/ 405 w 405"/>
                  <a:gd name="T31" fmla="*/ 20 h 103"/>
                  <a:gd name="T32" fmla="*/ 405 w 405"/>
                  <a:gd name="T3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5" h="103">
                    <a:moveTo>
                      <a:pt x="405" y="0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37" y="0"/>
                      <a:pt x="24" y="6"/>
                      <a:pt x="15" y="15"/>
                    </a:cubicBezTo>
                    <a:cubicBezTo>
                      <a:pt x="6" y="24"/>
                      <a:pt x="0" y="37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66"/>
                      <a:pt x="6" y="78"/>
                      <a:pt x="15" y="88"/>
                    </a:cubicBezTo>
                    <a:cubicBezTo>
                      <a:pt x="24" y="97"/>
                      <a:pt x="37" y="103"/>
                      <a:pt x="51" y="103"/>
                    </a:cubicBezTo>
                    <a:cubicBezTo>
                      <a:pt x="405" y="103"/>
                      <a:pt x="405" y="103"/>
                      <a:pt x="405" y="103"/>
                    </a:cubicBezTo>
                    <a:cubicBezTo>
                      <a:pt x="405" y="83"/>
                      <a:pt x="405" y="83"/>
                      <a:pt x="405" y="83"/>
                    </a:cubicBezTo>
                    <a:cubicBezTo>
                      <a:pt x="51" y="83"/>
                      <a:pt x="51" y="83"/>
                      <a:pt x="51" y="83"/>
                    </a:cubicBezTo>
                    <a:cubicBezTo>
                      <a:pt x="43" y="83"/>
                      <a:pt x="35" y="79"/>
                      <a:pt x="29" y="74"/>
                    </a:cubicBezTo>
                    <a:cubicBezTo>
                      <a:pt x="24" y="68"/>
                      <a:pt x="20" y="60"/>
                      <a:pt x="20" y="51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20" y="42"/>
                      <a:pt x="24" y="35"/>
                      <a:pt x="29" y="29"/>
                    </a:cubicBezTo>
                    <a:cubicBezTo>
                      <a:pt x="35" y="23"/>
                      <a:pt x="43" y="20"/>
                      <a:pt x="51" y="20"/>
                    </a:cubicBezTo>
                    <a:cubicBezTo>
                      <a:pt x="405" y="20"/>
                      <a:pt x="405" y="20"/>
                      <a:pt x="405" y="20"/>
                    </a:cubicBezTo>
                    <a:cubicBezTo>
                      <a:pt x="405" y="0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rgbClr val="FD7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7" name="íś1ïḍe"/>
              <p:cNvSpPr/>
              <p:nvPr/>
            </p:nvSpPr>
            <p:spPr bwMode="auto">
              <a:xfrm>
                <a:off x="4420661" y="3899016"/>
                <a:ext cx="669298" cy="140354"/>
              </a:xfrm>
              <a:custGeom>
                <a:avLst/>
                <a:gdLst>
                  <a:gd name="T0" fmla="*/ 395 w 395"/>
                  <a:gd name="T1" fmla="*/ 0 h 83"/>
                  <a:gd name="T2" fmla="*/ 42 w 395"/>
                  <a:gd name="T3" fmla="*/ 0 h 83"/>
                  <a:gd name="T4" fmla="*/ 0 w 395"/>
                  <a:gd name="T5" fmla="*/ 41 h 83"/>
                  <a:gd name="T6" fmla="*/ 0 w 395"/>
                  <a:gd name="T7" fmla="*/ 42 h 83"/>
                  <a:gd name="T8" fmla="*/ 42 w 395"/>
                  <a:gd name="T9" fmla="*/ 83 h 83"/>
                  <a:gd name="T10" fmla="*/ 395 w 395"/>
                  <a:gd name="T1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5" h="83">
                    <a:moveTo>
                      <a:pt x="395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19" y="0"/>
                      <a:pt x="0" y="18"/>
                      <a:pt x="0" y="4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4"/>
                      <a:pt x="19" y="83"/>
                      <a:pt x="42" y="83"/>
                    </a:cubicBezTo>
                    <a:cubicBezTo>
                      <a:pt x="395" y="83"/>
                      <a:pt x="395" y="83"/>
                      <a:pt x="395" y="83"/>
                    </a:cubicBezTo>
                  </a:path>
                </a:pathLst>
              </a:custGeom>
              <a:solidFill>
                <a:srgbClr val="FFF9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8" name="ïšľiḍé"/>
              <p:cNvSpPr/>
              <p:nvPr/>
            </p:nvSpPr>
            <p:spPr bwMode="auto">
              <a:xfrm>
                <a:off x="4402855" y="3881209"/>
                <a:ext cx="687104" cy="174919"/>
              </a:xfrm>
              <a:custGeom>
                <a:avLst/>
                <a:gdLst>
                  <a:gd name="T0" fmla="*/ 405 w 405"/>
                  <a:gd name="T1" fmla="*/ 0 h 103"/>
                  <a:gd name="T2" fmla="*/ 52 w 405"/>
                  <a:gd name="T3" fmla="*/ 0 h 103"/>
                  <a:gd name="T4" fmla="*/ 15 w 405"/>
                  <a:gd name="T5" fmla="*/ 15 h 103"/>
                  <a:gd name="T6" fmla="*/ 0 w 405"/>
                  <a:gd name="T7" fmla="*/ 51 h 103"/>
                  <a:gd name="T8" fmla="*/ 0 w 405"/>
                  <a:gd name="T9" fmla="*/ 52 h 103"/>
                  <a:gd name="T10" fmla="*/ 15 w 405"/>
                  <a:gd name="T11" fmla="*/ 88 h 103"/>
                  <a:gd name="T12" fmla="*/ 52 w 405"/>
                  <a:gd name="T13" fmla="*/ 103 h 103"/>
                  <a:gd name="T14" fmla="*/ 405 w 405"/>
                  <a:gd name="T15" fmla="*/ 103 h 103"/>
                  <a:gd name="T16" fmla="*/ 405 w 405"/>
                  <a:gd name="T17" fmla="*/ 83 h 103"/>
                  <a:gd name="T18" fmla="*/ 52 w 405"/>
                  <a:gd name="T19" fmla="*/ 83 h 103"/>
                  <a:gd name="T20" fmla="*/ 30 w 405"/>
                  <a:gd name="T21" fmla="*/ 74 h 103"/>
                  <a:gd name="T22" fmla="*/ 20 w 405"/>
                  <a:gd name="T23" fmla="*/ 52 h 103"/>
                  <a:gd name="T24" fmla="*/ 20 w 405"/>
                  <a:gd name="T25" fmla="*/ 51 h 103"/>
                  <a:gd name="T26" fmla="*/ 30 w 405"/>
                  <a:gd name="T27" fmla="*/ 29 h 103"/>
                  <a:gd name="T28" fmla="*/ 52 w 405"/>
                  <a:gd name="T29" fmla="*/ 20 h 103"/>
                  <a:gd name="T30" fmla="*/ 405 w 405"/>
                  <a:gd name="T31" fmla="*/ 20 h 103"/>
                  <a:gd name="T32" fmla="*/ 405 w 405"/>
                  <a:gd name="T3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5" h="103">
                    <a:moveTo>
                      <a:pt x="405" y="0"/>
                    </a:moveTo>
                    <a:cubicBezTo>
                      <a:pt x="52" y="0"/>
                      <a:pt x="52" y="0"/>
                      <a:pt x="52" y="0"/>
                    </a:cubicBezTo>
                    <a:cubicBezTo>
                      <a:pt x="38" y="0"/>
                      <a:pt x="25" y="6"/>
                      <a:pt x="15" y="15"/>
                    </a:cubicBezTo>
                    <a:cubicBezTo>
                      <a:pt x="6" y="24"/>
                      <a:pt x="0" y="37"/>
                      <a:pt x="0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66"/>
                      <a:pt x="6" y="79"/>
                      <a:pt x="15" y="88"/>
                    </a:cubicBezTo>
                    <a:cubicBezTo>
                      <a:pt x="25" y="97"/>
                      <a:pt x="38" y="103"/>
                      <a:pt x="52" y="103"/>
                    </a:cubicBezTo>
                    <a:cubicBezTo>
                      <a:pt x="405" y="103"/>
                      <a:pt x="405" y="103"/>
                      <a:pt x="405" y="103"/>
                    </a:cubicBezTo>
                    <a:cubicBezTo>
                      <a:pt x="405" y="83"/>
                      <a:pt x="405" y="83"/>
                      <a:pt x="405" y="83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43" y="83"/>
                      <a:pt x="35" y="79"/>
                      <a:pt x="30" y="74"/>
                    </a:cubicBezTo>
                    <a:cubicBezTo>
                      <a:pt x="24" y="68"/>
                      <a:pt x="20" y="60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20" y="43"/>
                      <a:pt x="24" y="35"/>
                      <a:pt x="30" y="29"/>
                    </a:cubicBezTo>
                    <a:cubicBezTo>
                      <a:pt x="35" y="23"/>
                      <a:pt x="43" y="20"/>
                      <a:pt x="52" y="20"/>
                    </a:cubicBezTo>
                    <a:cubicBezTo>
                      <a:pt x="405" y="20"/>
                      <a:pt x="405" y="20"/>
                      <a:pt x="405" y="20"/>
                    </a:cubicBezTo>
                    <a:cubicBezTo>
                      <a:pt x="405" y="0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rgbClr val="73B8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9" name="ï$1ïḋê"/>
              <p:cNvSpPr/>
              <p:nvPr/>
            </p:nvSpPr>
            <p:spPr bwMode="auto">
              <a:xfrm>
                <a:off x="4426946" y="4392348"/>
                <a:ext cx="668250" cy="141401"/>
              </a:xfrm>
              <a:custGeom>
                <a:avLst/>
                <a:gdLst>
                  <a:gd name="T0" fmla="*/ 394 w 394"/>
                  <a:gd name="T1" fmla="*/ 0 h 83"/>
                  <a:gd name="T2" fmla="*/ 41 w 394"/>
                  <a:gd name="T3" fmla="*/ 0 h 83"/>
                  <a:gd name="T4" fmla="*/ 0 w 394"/>
                  <a:gd name="T5" fmla="*/ 41 h 83"/>
                  <a:gd name="T6" fmla="*/ 0 w 394"/>
                  <a:gd name="T7" fmla="*/ 42 h 83"/>
                  <a:gd name="T8" fmla="*/ 41 w 394"/>
                  <a:gd name="T9" fmla="*/ 83 h 83"/>
                  <a:gd name="T10" fmla="*/ 394 w 394"/>
                  <a:gd name="T1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4" h="83">
                    <a:moveTo>
                      <a:pt x="394" y="0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4"/>
                      <a:pt x="18" y="83"/>
                      <a:pt x="41" y="83"/>
                    </a:cubicBezTo>
                    <a:cubicBezTo>
                      <a:pt x="394" y="83"/>
                      <a:pt x="394" y="83"/>
                      <a:pt x="394" y="83"/>
                    </a:cubicBezTo>
                  </a:path>
                </a:pathLst>
              </a:custGeom>
              <a:solidFill>
                <a:srgbClr val="FFF9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0" name="î$ḻïďé"/>
              <p:cNvSpPr/>
              <p:nvPr/>
            </p:nvSpPr>
            <p:spPr bwMode="auto">
              <a:xfrm>
                <a:off x="4410187" y="4375589"/>
                <a:ext cx="685009" cy="174919"/>
              </a:xfrm>
              <a:custGeom>
                <a:avLst/>
                <a:gdLst>
                  <a:gd name="T0" fmla="*/ 404 w 404"/>
                  <a:gd name="T1" fmla="*/ 0 h 103"/>
                  <a:gd name="T2" fmla="*/ 51 w 404"/>
                  <a:gd name="T3" fmla="*/ 0 h 103"/>
                  <a:gd name="T4" fmla="*/ 15 w 404"/>
                  <a:gd name="T5" fmla="*/ 15 h 103"/>
                  <a:gd name="T6" fmla="*/ 0 w 404"/>
                  <a:gd name="T7" fmla="*/ 51 h 103"/>
                  <a:gd name="T8" fmla="*/ 0 w 404"/>
                  <a:gd name="T9" fmla="*/ 52 h 103"/>
                  <a:gd name="T10" fmla="*/ 15 w 404"/>
                  <a:gd name="T11" fmla="*/ 88 h 103"/>
                  <a:gd name="T12" fmla="*/ 51 w 404"/>
                  <a:gd name="T13" fmla="*/ 103 h 103"/>
                  <a:gd name="T14" fmla="*/ 404 w 404"/>
                  <a:gd name="T15" fmla="*/ 103 h 103"/>
                  <a:gd name="T16" fmla="*/ 404 w 404"/>
                  <a:gd name="T17" fmla="*/ 83 h 103"/>
                  <a:gd name="T18" fmla="*/ 51 w 404"/>
                  <a:gd name="T19" fmla="*/ 83 h 103"/>
                  <a:gd name="T20" fmla="*/ 29 w 404"/>
                  <a:gd name="T21" fmla="*/ 74 h 103"/>
                  <a:gd name="T22" fmla="*/ 20 w 404"/>
                  <a:gd name="T23" fmla="*/ 52 h 103"/>
                  <a:gd name="T24" fmla="*/ 20 w 404"/>
                  <a:gd name="T25" fmla="*/ 51 h 103"/>
                  <a:gd name="T26" fmla="*/ 29 w 404"/>
                  <a:gd name="T27" fmla="*/ 29 h 103"/>
                  <a:gd name="T28" fmla="*/ 51 w 404"/>
                  <a:gd name="T29" fmla="*/ 20 h 103"/>
                  <a:gd name="T30" fmla="*/ 404 w 404"/>
                  <a:gd name="T31" fmla="*/ 20 h 103"/>
                  <a:gd name="T32" fmla="*/ 404 w 404"/>
                  <a:gd name="T3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4" h="103">
                    <a:moveTo>
                      <a:pt x="404" y="0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37" y="0"/>
                      <a:pt x="24" y="6"/>
                      <a:pt x="15" y="15"/>
                    </a:cubicBezTo>
                    <a:cubicBezTo>
                      <a:pt x="5" y="24"/>
                      <a:pt x="0" y="37"/>
                      <a:pt x="0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66"/>
                      <a:pt x="5" y="79"/>
                      <a:pt x="15" y="88"/>
                    </a:cubicBezTo>
                    <a:cubicBezTo>
                      <a:pt x="24" y="97"/>
                      <a:pt x="37" y="103"/>
                      <a:pt x="51" y="103"/>
                    </a:cubicBezTo>
                    <a:cubicBezTo>
                      <a:pt x="404" y="103"/>
                      <a:pt x="404" y="103"/>
                      <a:pt x="404" y="103"/>
                    </a:cubicBezTo>
                    <a:cubicBezTo>
                      <a:pt x="404" y="83"/>
                      <a:pt x="404" y="83"/>
                      <a:pt x="404" y="83"/>
                    </a:cubicBezTo>
                    <a:cubicBezTo>
                      <a:pt x="51" y="83"/>
                      <a:pt x="51" y="83"/>
                      <a:pt x="51" y="83"/>
                    </a:cubicBezTo>
                    <a:cubicBezTo>
                      <a:pt x="42" y="83"/>
                      <a:pt x="35" y="79"/>
                      <a:pt x="29" y="74"/>
                    </a:cubicBezTo>
                    <a:cubicBezTo>
                      <a:pt x="23" y="68"/>
                      <a:pt x="20" y="60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20" y="43"/>
                      <a:pt x="23" y="35"/>
                      <a:pt x="29" y="29"/>
                    </a:cubicBezTo>
                    <a:cubicBezTo>
                      <a:pt x="35" y="23"/>
                      <a:pt x="42" y="20"/>
                      <a:pt x="51" y="20"/>
                    </a:cubicBezTo>
                    <a:cubicBezTo>
                      <a:pt x="404" y="20"/>
                      <a:pt x="404" y="20"/>
                      <a:pt x="404" y="2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</a:path>
                </a:pathLst>
              </a:custGeom>
              <a:solidFill>
                <a:srgbClr val="4B4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1" name="íśľiḓe"/>
              <p:cNvSpPr/>
              <p:nvPr/>
            </p:nvSpPr>
            <p:spPr bwMode="auto">
              <a:xfrm>
                <a:off x="4372480" y="4066602"/>
                <a:ext cx="668250" cy="140354"/>
              </a:xfrm>
              <a:custGeom>
                <a:avLst/>
                <a:gdLst>
                  <a:gd name="T0" fmla="*/ 394 w 394"/>
                  <a:gd name="T1" fmla="*/ 0 h 83"/>
                  <a:gd name="T2" fmla="*/ 41 w 394"/>
                  <a:gd name="T3" fmla="*/ 0 h 83"/>
                  <a:gd name="T4" fmla="*/ 0 w 394"/>
                  <a:gd name="T5" fmla="*/ 41 h 83"/>
                  <a:gd name="T6" fmla="*/ 0 w 394"/>
                  <a:gd name="T7" fmla="*/ 41 h 83"/>
                  <a:gd name="T8" fmla="*/ 41 w 394"/>
                  <a:gd name="T9" fmla="*/ 83 h 83"/>
                  <a:gd name="T10" fmla="*/ 394 w 394"/>
                  <a:gd name="T1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4" h="83">
                    <a:moveTo>
                      <a:pt x="394" y="0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64"/>
                      <a:pt x="18" y="83"/>
                      <a:pt x="41" y="83"/>
                    </a:cubicBezTo>
                    <a:cubicBezTo>
                      <a:pt x="394" y="83"/>
                      <a:pt x="394" y="83"/>
                      <a:pt x="394" y="83"/>
                    </a:cubicBezTo>
                  </a:path>
                </a:pathLst>
              </a:custGeom>
              <a:solidFill>
                <a:srgbClr val="FFF9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2" name="íslïḍe"/>
              <p:cNvSpPr/>
              <p:nvPr/>
            </p:nvSpPr>
            <p:spPr bwMode="auto">
              <a:xfrm>
                <a:off x="4355721" y="4048796"/>
                <a:ext cx="685009" cy="174919"/>
              </a:xfrm>
              <a:custGeom>
                <a:avLst/>
                <a:gdLst>
                  <a:gd name="T0" fmla="*/ 404 w 404"/>
                  <a:gd name="T1" fmla="*/ 0 h 103"/>
                  <a:gd name="T2" fmla="*/ 51 w 404"/>
                  <a:gd name="T3" fmla="*/ 0 h 103"/>
                  <a:gd name="T4" fmla="*/ 15 w 404"/>
                  <a:gd name="T5" fmla="*/ 15 h 103"/>
                  <a:gd name="T6" fmla="*/ 0 w 404"/>
                  <a:gd name="T7" fmla="*/ 51 h 103"/>
                  <a:gd name="T8" fmla="*/ 0 w 404"/>
                  <a:gd name="T9" fmla="*/ 51 h 103"/>
                  <a:gd name="T10" fmla="*/ 15 w 404"/>
                  <a:gd name="T11" fmla="*/ 88 h 103"/>
                  <a:gd name="T12" fmla="*/ 51 w 404"/>
                  <a:gd name="T13" fmla="*/ 103 h 103"/>
                  <a:gd name="T14" fmla="*/ 404 w 404"/>
                  <a:gd name="T15" fmla="*/ 103 h 103"/>
                  <a:gd name="T16" fmla="*/ 404 w 404"/>
                  <a:gd name="T17" fmla="*/ 83 h 103"/>
                  <a:gd name="T18" fmla="*/ 51 w 404"/>
                  <a:gd name="T19" fmla="*/ 83 h 103"/>
                  <a:gd name="T20" fmla="*/ 29 w 404"/>
                  <a:gd name="T21" fmla="*/ 74 h 103"/>
                  <a:gd name="T22" fmla="*/ 20 w 404"/>
                  <a:gd name="T23" fmla="*/ 51 h 103"/>
                  <a:gd name="T24" fmla="*/ 20 w 404"/>
                  <a:gd name="T25" fmla="*/ 51 h 103"/>
                  <a:gd name="T26" fmla="*/ 29 w 404"/>
                  <a:gd name="T27" fmla="*/ 29 h 103"/>
                  <a:gd name="T28" fmla="*/ 51 w 404"/>
                  <a:gd name="T29" fmla="*/ 20 h 103"/>
                  <a:gd name="T30" fmla="*/ 404 w 404"/>
                  <a:gd name="T31" fmla="*/ 20 h 103"/>
                  <a:gd name="T32" fmla="*/ 404 w 404"/>
                  <a:gd name="T3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4" h="103">
                    <a:moveTo>
                      <a:pt x="404" y="0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37" y="0"/>
                      <a:pt x="24" y="6"/>
                      <a:pt x="15" y="15"/>
                    </a:cubicBezTo>
                    <a:cubicBezTo>
                      <a:pt x="6" y="24"/>
                      <a:pt x="0" y="37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66"/>
                      <a:pt x="6" y="78"/>
                      <a:pt x="15" y="88"/>
                    </a:cubicBezTo>
                    <a:cubicBezTo>
                      <a:pt x="24" y="97"/>
                      <a:pt x="37" y="103"/>
                      <a:pt x="51" y="103"/>
                    </a:cubicBezTo>
                    <a:cubicBezTo>
                      <a:pt x="404" y="103"/>
                      <a:pt x="404" y="103"/>
                      <a:pt x="404" y="103"/>
                    </a:cubicBezTo>
                    <a:cubicBezTo>
                      <a:pt x="404" y="83"/>
                      <a:pt x="404" y="83"/>
                      <a:pt x="404" y="83"/>
                    </a:cubicBezTo>
                    <a:cubicBezTo>
                      <a:pt x="51" y="83"/>
                      <a:pt x="51" y="83"/>
                      <a:pt x="51" y="83"/>
                    </a:cubicBezTo>
                    <a:cubicBezTo>
                      <a:pt x="42" y="83"/>
                      <a:pt x="35" y="79"/>
                      <a:pt x="29" y="74"/>
                    </a:cubicBezTo>
                    <a:cubicBezTo>
                      <a:pt x="23" y="68"/>
                      <a:pt x="20" y="60"/>
                      <a:pt x="20" y="51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20" y="43"/>
                      <a:pt x="23" y="35"/>
                      <a:pt x="29" y="29"/>
                    </a:cubicBezTo>
                    <a:cubicBezTo>
                      <a:pt x="35" y="23"/>
                      <a:pt x="42" y="20"/>
                      <a:pt x="51" y="20"/>
                    </a:cubicBezTo>
                    <a:cubicBezTo>
                      <a:pt x="404" y="20"/>
                      <a:pt x="404" y="20"/>
                      <a:pt x="404" y="2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</a:path>
                </a:pathLst>
              </a:custGeom>
              <a:solidFill>
                <a:srgbClr val="E157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3" name="ïşḻîdê"/>
              <p:cNvSpPr/>
              <p:nvPr/>
            </p:nvSpPr>
            <p:spPr bwMode="auto">
              <a:xfrm>
                <a:off x="4495027" y="3844550"/>
                <a:ext cx="488095" cy="6284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4" name="íṧḷïďê"/>
              <p:cNvSpPr/>
              <p:nvPr/>
            </p:nvSpPr>
            <p:spPr bwMode="auto">
              <a:xfrm>
                <a:off x="4514928" y="3830934"/>
                <a:ext cx="475526" cy="136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5" name="îṣļíďé"/>
              <p:cNvSpPr/>
              <p:nvPr/>
            </p:nvSpPr>
            <p:spPr bwMode="auto">
              <a:xfrm>
                <a:off x="4487696" y="3803701"/>
                <a:ext cx="481811" cy="27233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6" name="îśľîḍe"/>
              <p:cNvSpPr/>
              <p:nvPr/>
            </p:nvSpPr>
            <p:spPr bwMode="auto">
              <a:xfrm>
                <a:off x="4514928" y="3797416"/>
                <a:ext cx="475526" cy="6284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7" name="îṣ1iḓe"/>
              <p:cNvSpPr/>
              <p:nvPr/>
            </p:nvSpPr>
            <p:spPr bwMode="auto">
              <a:xfrm>
                <a:off x="4514928" y="3783800"/>
                <a:ext cx="475526" cy="13617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8" name="í$ḻïdè"/>
              <p:cNvSpPr/>
              <p:nvPr/>
            </p:nvSpPr>
            <p:spPr bwMode="auto">
              <a:xfrm>
                <a:off x="4528544" y="3756568"/>
                <a:ext cx="481811" cy="27233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9" name="ï$liḑe"/>
              <p:cNvSpPr/>
              <p:nvPr/>
            </p:nvSpPr>
            <p:spPr bwMode="auto">
              <a:xfrm>
                <a:off x="4514928" y="3735619"/>
                <a:ext cx="475526" cy="20948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0" name="ïŝľîḓe"/>
              <p:cNvSpPr/>
              <p:nvPr/>
            </p:nvSpPr>
            <p:spPr bwMode="auto">
              <a:xfrm>
                <a:off x="4495027" y="3722003"/>
                <a:ext cx="488095" cy="136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1" name="îS1îḋe"/>
              <p:cNvSpPr/>
              <p:nvPr/>
            </p:nvSpPr>
            <p:spPr bwMode="auto">
              <a:xfrm>
                <a:off x="4514928" y="3702102"/>
                <a:ext cx="475526" cy="19901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2" name="ï$ľïḓè"/>
              <p:cNvSpPr/>
              <p:nvPr/>
            </p:nvSpPr>
            <p:spPr bwMode="auto">
              <a:xfrm>
                <a:off x="4514928" y="3688485"/>
                <a:ext cx="475526" cy="136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" name="ïs1îḋê"/>
              <p:cNvSpPr/>
              <p:nvPr/>
            </p:nvSpPr>
            <p:spPr bwMode="auto">
              <a:xfrm>
                <a:off x="4495027" y="3668585"/>
                <a:ext cx="488095" cy="19901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" name="ïṥļíḍê"/>
              <p:cNvSpPr/>
              <p:nvPr/>
            </p:nvSpPr>
            <p:spPr bwMode="auto">
              <a:xfrm>
                <a:off x="4495027" y="3634020"/>
                <a:ext cx="488095" cy="20948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" name="íṥḷíḓê"/>
              <p:cNvSpPr/>
              <p:nvPr/>
            </p:nvSpPr>
            <p:spPr bwMode="auto">
              <a:xfrm>
                <a:off x="4514928" y="3654968"/>
                <a:ext cx="475526" cy="136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6" name="ïsḻïḑé"/>
              <p:cNvSpPr/>
              <p:nvPr/>
            </p:nvSpPr>
            <p:spPr bwMode="auto">
              <a:xfrm>
                <a:off x="4514928" y="3607835"/>
                <a:ext cx="475526" cy="26186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" name="iṧḻïḋê"/>
              <p:cNvSpPr/>
              <p:nvPr/>
            </p:nvSpPr>
            <p:spPr bwMode="auto">
              <a:xfrm>
                <a:off x="4514928" y="3594218"/>
                <a:ext cx="475526" cy="136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8" name="ïsľîḋè"/>
              <p:cNvSpPr/>
              <p:nvPr/>
            </p:nvSpPr>
            <p:spPr bwMode="auto">
              <a:xfrm>
                <a:off x="4495027" y="3573270"/>
                <a:ext cx="488095" cy="20948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9" name="ï$ľîḑe"/>
              <p:cNvSpPr/>
              <p:nvPr/>
            </p:nvSpPr>
            <p:spPr bwMode="auto">
              <a:xfrm>
                <a:off x="4495027" y="3546037"/>
                <a:ext cx="488095" cy="20948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0" name="îṡļíḋé"/>
              <p:cNvSpPr/>
              <p:nvPr/>
            </p:nvSpPr>
            <p:spPr bwMode="auto">
              <a:xfrm>
                <a:off x="4514928" y="3566985"/>
                <a:ext cx="475526" cy="6284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1" name="íṩľîdé"/>
              <p:cNvSpPr/>
              <p:nvPr/>
            </p:nvSpPr>
            <p:spPr bwMode="auto">
              <a:xfrm>
                <a:off x="4514928" y="3519852"/>
                <a:ext cx="475526" cy="26186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2" name="îṧļíḑè"/>
              <p:cNvSpPr/>
              <p:nvPr/>
            </p:nvSpPr>
            <p:spPr bwMode="auto">
              <a:xfrm>
                <a:off x="4514928" y="3512520"/>
                <a:ext cx="475526" cy="7332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3" name="ïsľîḍè"/>
              <p:cNvSpPr/>
              <p:nvPr/>
            </p:nvSpPr>
            <p:spPr bwMode="auto">
              <a:xfrm>
                <a:off x="4495027" y="3498904"/>
                <a:ext cx="488095" cy="13617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4" name="íŝlíḍé"/>
              <p:cNvSpPr/>
              <p:nvPr/>
            </p:nvSpPr>
            <p:spPr bwMode="auto">
              <a:xfrm>
                <a:off x="4495027" y="3458054"/>
                <a:ext cx="488095" cy="7332"/>
              </a:xfrm>
              <a:prstGeom prst="rect">
                <a:avLst/>
              </a:pr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5" name="í$ļîḋe"/>
              <p:cNvSpPr/>
              <p:nvPr/>
            </p:nvSpPr>
            <p:spPr bwMode="auto">
              <a:xfrm>
                <a:off x="4514928" y="3465386"/>
                <a:ext cx="475526" cy="33517"/>
              </a:xfrm>
              <a:prstGeom prst="rect">
                <a:avLst/>
              </a:prstGeom>
              <a:solidFill>
                <a:srgbClr val="ACAD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6" name="iŝļiḍé"/>
              <p:cNvSpPr/>
              <p:nvPr/>
            </p:nvSpPr>
            <p:spPr bwMode="auto">
              <a:xfrm>
                <a:off x="6415985" y="4414344"/>
                <a:ext cx="394876" cy="83793"/>
              </a:xfrm>
              <a:custGeom>
                <a:avLst/>
                <a:gdLst>
                  <a:gd name="T0" fmla="*/ 12 w 377"/>
                  <a:gd name="T1" fmla="*/ 80 h 80"/>
                  <a:gd name="T2" fmla="*/ 12 w 377"/>
                  <a:gd name="T3" fmla="*/ 62 h 80"/>
                  <a:gd name="T4" fmla="*/ 0 w 377"/>
                  <a:gd name="T5" fmla="*/ 70 h 80"/>
                  <a:gd name="T6" fmla="*/ 7 w 377"/>
                  <a:gd name="T7" fmla="*/ 70 h 80"/>
                  <a:gd name="T8" fmla="*/ 24 w 377"/>
                  <a:gd name="T9" fmla="*/ 47 h 80"/>
                  <a:gd name="T10" fmla="*/ 24 w 377"/>
                  <a:gd name="T11" fmla="*/ 38 h 80"/>
                  <a:gd name="T12" fmla="*/ 364 w 377"/>
                  <a:gd name="T13" fmla="*/ 0 h 80"/>
                  <a:gd name="T14" fmla="*/ 377 w 377"/>
                  <a:gd name="T15" fmla="*/ 57 h 80"/>
                  <a:gd name="T16" fmla="*/ 12 w 377"/>
                  <a:gd name="T1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7" h="80">
                    <a:moveTo>
                      <a:pt x="12" y="80"/>
                    </a:moveTo>
                    <a:lnTo>
                      <a:pt x="12" y="62"/>
                    </a:lnTo>
                    <a:lnTo>
                      <a:pt x="0" y="70"/>
                    </a:lnTo>
                    <a:lnTo>
                      <a:pt x="7" y="70"/>
                    </a:lnTo>
                    <a:lnTo>
                      <a:pt x="24" y="47"/>
                    </a:lnTo>
                    <a:lnTo>
                      <a:pt x="24" y="38"/>
                    </a:lnTo>
                    <a:lnTo>
                      <a:pt x="364" y="0"/>
                    </a:lnTo>
                    <a:lnTo>
                      <a:pt x="377" y="57"/>
                    </a:lnTo>
                    <a:lnTo>
                      <a:pt x="12" y="80"/>
                    </a:lnTo>
                    <a:close/>
                  </a:path>
                </a:pathLst>
              </a:custGeom>
              <a:solidFill>
                <a:srgbClr val="B130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7" name="ís1îdè"/>
              <p:cNvSpPr/>
              <p:nvPr/>
            </p:nvSpPr>
            <p:spPr bwMode="auto">
              <a:xfrm>
                <a:off x="6410748" y="4476141"/>
                <a:ext cx="363453" cy="57608"/>
              </a:xfrm>
              <a:custGeom>
                <a:avLst/>
                <a:gdLst>
                  <a:gd name="T0" fmla="*/ 0 w 214"/>
                  <a:gd name="T1" fmla="*/ 16 h 34"/>
                  <a:gd name="T2" fmla="*/ 4 w 214"/>
                  <a:gd name="T3" fmla="*/ 23 h 34"/>
                  <a:gd name="T4" fmla="*/ 18 w 214"/>
                  <a:gd name="T5" fmla="*/ 23 h 34"/>
                  <a:gd name="T6" fmla="*/ 20 w 214"/>
                  <a:gd name="T7" fmla="*/ 34 h 34"/>
                  <a:gd name="T8" fmla="*/ 88 w 214"/>
                  <a:gd name="T9" fmla="*/ 32 h 34"/>
                  <a:gd name="T10" fmla="*/ 86 w 214"/>
                  <a:gd name="T11" fmla="*/ 21 h 34"/>
                  <a:gd name="T12" fmla="*/ 214 w 214"/>
                  <a:gd name="T13" fmla="*/ 13 h 34"/>
                  <a:gd name="T14" fmla="*/ 214 w 214"/>
                  <a:gd name="T15" fmla="*/ 0 h 34"/>
                  <a:gd name="T16" fmla="*/ 0 w 214"/>
                  <a:gd name="T17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4" h="34">
                    <a:moveTo>
                      <a:pt x="0" y="16"/>
                    </a:moveTo>
                    <a:cubicBezTo>
                      <a:pt x="4" y="23"/>
                      <a:pt x="4" y="23"/>
                      <a:pt x="4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87" y="33"/>
                      <a:pt x="88" y="32"/>
                    </a:cubicBezTo>
                    <a:cubicBezTo>
                      <a:pt x="88" y="32"/>
                      <a:pt x="86" y="21"/>
                      <a:pt x="86" y="21"/>
                    </a:cubicBezTo>
                    <a:cubicBezTo>
                      <a:pt x="214" y="13"/>
                      <a:pt x="214" y="13"/>
                      <a:pt x="214" y="13"/>
                    </a:cubicBezTo>
                    <a:cubicBezTo>
                      <a:pt x="214" y="0"/>
                      <a:pt x="214" y="0"/>
                      <a:pt x="214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ABA3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8" name="ïṣḷïḓé"/>
              <p:cNvSpPr/>
              <p:nvPr/>
            </p:nvSpPr>
            <p:spPr bwMode="auto">
              <a:xfrm>
                <a:off x="6743826" y="4482425"/>
                <a:ext cx="23043" cy="11522"/>
              </a:xfrm>
              <a:custGeom>
                <a:avLst/>
                <a:gdLst>
                  <a:gd name="T0" fmla="*/ 0 w 22"/>
                  <a:gd name="T1" fmla="*/ 11 h 11"/>
                  <a:gd name="T2" fmla="*/ 3 w 22"/>
                  <a:gd name="T3" fmla="*/ 0 h 11"/>
                  <a:gd name="T4" fmla="*/ 3 w 22"/>
                  <a:gd name="T5" fmla="*/ 0 h 11"/>
                  <a:gd name="T6" fmla="*/ 0 w 22"/>
                  <a:gd name="T7" fmla="*/ 5 h 11"/>
                  <a:gd name="T8" fmla="*/ 22 w 22"/>
                  <a:gd name="T9" fmla="*/ 5 h 11"/>
                  <a:gd name="T10" fmla="*/ 22 w 22"/>
                  <a:gd name="T11" fmla="*/ 0 h 11"/>
                  <a:gd name="T12" fmla="*/ 22 w 22"/>
                  <a:gd name="T13" fmla="*/ 0 h 11"/>
                  <a:gd name="T14" fmla="*/ 22 w 22"/>
                  <a:gd name="T15" fmla="*/ 11 h 11"/>
                  <a:gd name="T16" fmla="*/ 0 w 22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11">
                    <a:moveTo>
                      <a:pt x="0" y="11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5"/>
                    </a:lnTo>
                    <a:lnTo>
                      <a:pt x="22" y="5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2" y="11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2D18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9" name="ïşḻiďè"/>
              <p:cNvSpPr/>
              <p:nvPr/>
            </p:nvSpPr>
            <p:spPr bwMode="auto">
              <a:xfrm>
                <a:off x="6774201" y="4480330"/>
                <a:ext cx="8379" cy="12569"/>
              </a:xfrm>
              <a:custGeom>
                <a:avLst/>
                <a:gdLst>
                  <a:gd name="T0" fmla="*/ 8 w 8"/>
                  <a:gd name="T1" fmla="*/ 12 h 12"/>
                  <a:gd name="T2" fmla="*/ 8 w 8"/>
                  <a:gd name="T3" fmla="*/ 12 h 12"/>
                  <a:gd name="T4" fmla="*/ 0 w 8"/>
                  <a:gd name="T5" fmla="*/ 12 h 12"/>
                  <a:gd name="T6" fmla="*/ 0 w 8"/>
                  <a:gd name="T7" fmla="*/ 0 h 12"/>
                  <a:gd name="T8" fmla="*/ 8 w 8"/>
                  <a:gd name="T9" fmla="*/ 0 h 12"/>
                  <a:gd name="T10" fmla="*/ 8 w 8"/>
                  <a:gd name="T1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2">
                    <a:moveTo>
                      <a:pt x="8" y="12"/>
                    </a:moveTo>
                    <a:lnTo>
                      <a:pt x="8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12"/>
                    </a:lnTo>
                    <a:close/>
                  </a:path>
                </a:pathLst>
              </a:custGeom>
              <a:solidFill>
                <a:srgbClr val="2D18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0" name="îş1ïḋê"/>
              <p:cNvSpPr/>
              <p:nvPr/>
            </p:nvSpPr>
            <p:spPr bwMode="auto">
              <a:xfrm>
                <a:off x="6418080" y="4477189"/>
                <a:ext cx="13617" cy="15712"/>
              </a:xfrm>
              <a:prstGeom prst="ellipse">
                <a:avLst/>
              </a:prstGeom>
              <a:solidFill>
                <a:srgbClr val="2D18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1" name="išļíḋê"/>
              <p:cNvSpPr/>
              <p:nvPr/>
            </p:nvSpPr>
            <p:spPr bwMode="auto">
              <a:xfrm>
                <a:off x="6421222" y="4528512"/>
                <a:ext cx="386496" cy="27233"/>
              </a:xfrm>
              <a:prstGeom prst="rect">
                <a:avLst/>
              </a:prstGeom>
              <a:solidFill>
                <a:srgbClr val="B130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2" name="ïṣļîḋè"/>
              <p:cNvSpPr/>
              <p:nvPr/>
            </p:nvSpPr>
            <p:spPr bwMode="auto">
              <a:xfrm>
                <a:off x="7086330" y="2410640"/>
                <a:ext cx="408492" cy="409539"/>
              </a:xfrm>
              <a:custGeom>
                <a:avLst/>
                <a:gdLst>
                  <a:gd name="T0" fmla="*/ 330 w 390"/>
                  <a:gd name="T1" fmla="*/ 359 h 391"/>
                  <a:gd name="T2" fmla="*/ 0 w 390"/>
                  <a:gd name="T3" fmla="*/ 29 h 391"/>
                  <a:gd name="T4" fmla="*/ 27 w 390"/>
                  <a:gd name="T5" fmla="*/ 0 h 391"/>
                  <a:gd name="T6" fmla="*/ 358 w 390"/>
                  <a:gd name="T7" fmla="*/ 330 h 391"/>
                  <a:gd name="T8" fmla="*/ 390 w 390"/>
                  <a:gd name="T9" fmla="*/ 391 h 391"/>
                  <a:gd name="T10" fmla="*/ 330 w 390"/>
                  <a:gd name="T11" fmla="*/ 359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0" h="391">
                    <a:moveTo>
                      <a:pt x="330" y="359"/>
                    </a:moveTo>
                    <a:lnTo>
                      <a:pt x="0" y="29"/>
                    </a:lnTo>
                    <a:lnTo>
                      <a:pt x="27" y="0"/>
                    </a:lnTo>
                    <a:lnTo>
                      <a:pt x="358" y="330"/>
                    </a:lnTo>
                    <a:lnTo>
                      <a:pt x="390" y="391"/>
                    </a:lnTo>
                    <a:lnTo>
                      <a:pt x="330" y="359"/>
                    </a:lnTo>
                    <a:close/>
                  </a:path>
                </a:pathLst>
              </a:custGeom>
              <a:solidFill>
                <a:srgbClr val="FCB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3" name="íṧļîḍé"/>
              <p:cNvSpPr/>
              <p:nvPr/>
            </p:nvSpPr>
            <p:spPr bwMode="auto">
              <a:xfrm>
                <a:off x="7086330" y="2410640"/>
                <a:ext cx="361358" cy="362405"/>
              </a:xfrm>
              <a:custGeom>
                <a:avLst/>
                <a:gdLst>
                  <a:gd name="T0" fmla="*/ 317 w 345"/>
                  <a:gd name="T1" fmla="*/ 346 h 346"/>
                  <a:gd name="T2" fmla="*/ 0 w 345"/>
                  <a:gd name="T3" fmla="*/ 29 h 346"/>
                  <a:gd name="T4" fmla="*/ 27 w 345"/>
                  <a:gd name="T5" fmla="*/ 0 h 346"/>
                  <a:gd name="T6" fmla="*/ 345 w 345"/>
                  <a:gd name="T7" fmla="*/ 317 h 346"/>
                  <a:gd name="T8" fmla="*/ 317 w 345"/>
                  <a:gd name="T9" fmla="*/ 346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346">
                    <a:moveTo>
                      <a:pt x="317" y="346"/>
                    </a:moveTo>
                    <a:lnTo>
                      <a:pt x="0" y="29"/>
                    </a:lnTo>
                    <a:lnTo>
                      <a:pt x="27" y="0"/>
                    </a:lnTo>
                    <a:lnTo>
                      <a:pt x="345" y="317"/>
                    </a:lnTo>
                    <a:lnTo>
                      <a:pt x="317" y="3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4" name="ïṩľïďè"/>
              <p:cNvSpPr/>
              <p:nvPr/>
            </p:nvSpPr>
            <p:spPr bwMode="auto">
              <a:xfrm>
                <a:off x="7086330" y="2410640"/>
                <a:ext cx="43991" cy="43991"/>
              </a:xfrm>
              <a:custGeom>
                <a:avLst/>
                <a:gdLst>
                  <a:gd name="T0" fmla="*/ 13 w 42"/>
                  <a:gd name="T1" fmla="*/ 42 h 42"/>
                  <a:gd name="T2" fmla="*/ 0 w 42"/>
                  <a:gd name="T3" fmla="*/ 29 h 42"/>
                  <a:gd name="T4" fmla="*/ 27 w 42"/>
                  <a:gd name="T5" fmla="*/ 0 h 42"/>
                  <a:gd name="T6" fmla="*/ 42 w 42"/>
                  <a:gd name="T7" fmla="*/ 14 h 42"/>
                  <a:gd name="T8" fmla="*/ 13 w 42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13" y="42"/>
                    </a:moveTo>
                    <a:lnTo>
                      <a:pt x="0" y="29"/>
                    </a:lnTo>
                    <a:lnTo>
                      <a:pt x="27" y="0"/>
                    </a:lnTo>
                    <a:lnTo>
                      <a:pt x="42" y="14"/>
                    </a:lnTo>
                    <a:lnTo>
                      <a:pt x="13" y="42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5" name="íşḷiḓé"/>
              <p:cNvSpPr/>
              <p:nvPr/>
            </p:nvSpPr>
            <p:spPr bwMode="auto">
              <a:xfrm>
                <a:off x="7220399" y="2896640"/>
                <a:ext cx="819078" cy="917535"/>
              </a:xfrm>
              <a:custGeom>
                <a:avLst/>
                <a:gdLst>
                  <a:gd name="T0" fmla="*/ 782 w 782"/>
                  <a:gd name="T1" fmla="*/ 649 h 876"/>
                  <a:gd name="T2" fmla="*/ 314 w 782"/>
                  <a:gd name="T3" fmla="*/ 876 h 876"/>
                  <a:gd name="T4" fmla="*/ 0 w 782"/>
                  <a:gd name="T5" fmla="*/ 226 h 876"/>
                  <a:gd name="T6" fmla="*/ 468 w 782"/>
                  <a:gd name="T7" fmla="*/ 0 h 876"/>
                  <a:gd name="T8" fmla="*/ 782 w 782"/>
                  <a:gd name="T9" fmla="*/ 649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2" h="876">
                    <a:moveTo>
                      <a:pt x="782" y="649"/>
                    </a:moveTo>
                    <a:lnTo>
                      <a:pt x="314" y="876"/>
                    </a:lnTo>
                    <a:lnTo>
                      <a:pt x="0" y="226"/>
                    </a:lnTo>
                    <a:lnTo>
                      <a:pt x="468" y="0"/>
                    </a:lnTo>
                    <a:lnTo>
                      <a:pt x="782" y="649"/>
                    </a:lnTo>
                    <a:close/>
                  </a:path>
                </a:pathLst>
              </a:custGeom>
              <a:solidFill>
                <a:srgbClr val="E5E6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6" name="îṥḷiḍè"/>
              <p:cNvSpPr/>
              <p:nvPr/>
            </p:nvSpPr>
            <p:spPr bwMode="auto">
              <a:xfrm>
                <a:off x="7281149" y="4234188"/>
                <a:ext cx="500664" cy="358216"/>
              </a:xfrm>
              <a:custGeom>
                <a:avLst/>
                <a:gdLst>
                  <a:gd name="T0" fmla="*/ 277 w 295"/>
                  <a:gd name="T1" fmla="*/ 105 h 212"/>
                  <a:gd name="T2" fmla="*/ 267 w 295"/>
                  <a:gd name="T3" fmla="*/ 56 h 212"/>
                  <a:gd name="T4" fmla="*/ 286 w 295"/>
                  <a:gd name="T5" fmla="*/ 4 h 212"/>
                  <a:gd name="T6" fmla="*/ 283 w 295"/>
                  <a:gd name="T7" fmla="*/ 2 h 212"/>
                  <a:gd name="T8" fmla="*/ 264 w 295"/>
                  <a:gd name="T9" fmla="*/ 77 h 212"/>
                  <a:gd name="T10" fmla="*/ 284 w 295"/>
                  <a:gd name="T11" fmla="*/ 160 h 212"/>
                  <a:gd name="T12" fmla="*/ 220 w 295"/>
                  <a:gd name="T13" fmla="*/ 200 h 212"/>
                  <a:gd name="T14" fmla="*/ 206 w 295"/>
                  <a:gd name="T15" fmla="*/ 188 h 212"/>
                  <a:gd name="T16" fmla="*/ 228 w 295"/>
                  <a:gd name="T17" fmla="*/ 179 h 212"/>
                  <a:gd name="T18" fmla="*/ 227 w 295"/>
                  <a:gd name="T19" fmla="*/ 128 h 212"/>
                  <a:gd name="T20" fmla="*/ 195 w 295"/>
                  <a:gd name="T21" fmla="*/ 160 h 212"/>
                  <a:gd name="T22" fmla="*/ 200 w 295"/>
                  <a:gd name="T23" fmla="*/ 185 h 212"/>
                  <a:gd name="T24" fmla="*/ 183 w 295"/>
                  <a:gd name="T25" fmla="*/ 180 h 212"/>
                  <a:gd name="T26" fmla="*/ 111 w 295"/>
                  <a:gd name="T27" fmla="*/ 123 h 212"/>
                  <a:gd name="T28" fmla="*/ 1 w 295"/>
                  <a:gd name="T29" fmla="*/ 168 h 212"/>
                  <a:gd name="T30" fmla="*/ 3 w 295"/>
                  <a:gd name="T31" fmla="*/ 168 h 212"/>
                  <a:gd name="T32" fmla="*/ 88 w 295"/>
                  <a:gd name="T33" fmla="*/ 115 h 212"/>
                  <a:gd name="T34" fmla="*/ 131 w 295"/>
                  <a:gd name="T35" fmla="*/ 144 h 212"/>
                  <a:gd name="T36" fmla="*/ 170 w 295"/>
                  <a:gd name="T37" fmla="*/ 177 h 212"/>
                  <a:gd name="T38" fmla="*/ 202 w 295"/>
                  <a:gd name="T39" fmla="*/ 188 h 212"/>
                  <a:gd name="T40" fmla="*/ 229 w 295"/>
                  <a:gd name="T41" fmla="*/ 207 h 212"/>
                  <a:gd name="T42" fmla="*/ 283 w 295"/>
                  <a:gd name="T43" fmla="*/ 179 h 212"/>
                  <a:gd name="T44" fmla="*/ 277 w 295"/>
                  <a:gd name="T45" fmla="*/ 105 h 212"/>
                  <a:gd name="T46" fmla="*/ 230 w 295"/>
                  <a:gd name="T47" fmla="*/ 136 h 212"/>
                  <a:gd name="T48" fmla="*/ 223 w 295"/>
                  <a:gd name="T49" fmla="*/ 178 h 212"/>
                  <a:gd name="T50" fmla="*/ 205 w 295"/>
                  <a:gd name="T51" fmla="*/ 185 h 212"/>
                  <a:gd name="T52" fmla="*/ 199 w 295"/>
                  <a:gd name="T53" fmla="*/ 163 h 212"/>
                  <a:gd name="T54" fmla="*/ 230 w 295"/>
                  <a:gd name="T55" fmla="*/ 136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95" h="212">
                    <a:moveTo>
                      <a:pt x="277" y="105"/>
                    </a:moveTo>
                    <a:cubicBezTo>
                      <a:pt x="271" y="89"/>
                      <a:pt x="267" y="73"/>
                      <a:pt x="267" y="56"/>
                    </a:cubicBezTo>
                    <a:cubicBezTo>
                      <a:pt x="267" y="37"/>
                      <a:pt x="276" y="19"/>
                      <a:pt x="286" y="4"/>
                    </a:cubicBezTo>
                    <a:cubicBezTo>
                      <a:pt x="288" y="2"/>
                      <a:pt x="284" y="0"/>
                      <a:pt x="283" y="2"/>
                    </a:cubicBezTo>
                    <a:cubicBezTo>
                      <a:pt x="266" y="24"/>
                      <a:pt x="259" y="50"/>
                      <a:pt x="264" y="77"/>
                    </a:cubicBezTo>
                    <a:cubicBezTo>
                      <a:pt x="269" y="106"/>
                      <a:pt x="286" y="131"/>
                      <a:pt x="284" y="160"/>
                    </a:cubicBezTo>
                    <a:cubicBezTo>
                      <a:pt x="282" y="191"/>
                      <a:pt x="248" y="212"/>
                      <a:pt x="220" y="200"/>
                    </a:cubicBezTo>
                    <a:cubicBezTo>
                      <a:pt x="214" y="197"/>
                      <a:pt x="210" y="193"/>
                      <a:pt x="206" y="188"/>
                    </a:cubicBezTo>
                    <a:cubicBezTo>
                      <a:pt x="214" y="188"/>
                      <a:pt x="221" y="185"/>
                      <a:pt x="228" y="179"/>
                    </a:cubicBezTo>
                    <a:cubicBezTo>
                      <a:pt x="240" y="167"/>
                      <a:pt x="243" y="139"/>
                      <a:pt x="227" y="128"/>
                    </a:cubicBezTo>
                    <a:cubicBezTo>
                      <a:pt x="207" y="114"/>
                      <a:pt x="196" y="145"/>
                      <a:pt x="195" y="160"/>
                    </a:cubicBezTo>
                    <a:cubicBezTo>
                      <a:pt x="194" y="169"/>
                      <a:pt x="196" y="178"/>
                      <a:pt x="200" y="185"/>
                    </a:cubicBezTo>
                    <a:cubicBezTo>
                      <a:pt x="194" y="185"/>
                      <a:pt x="188" y="183"/>
                      <a:pt x="183" y="180"/>
                    </a:cubicBezTo>
                    <a:cubicBezTo>
                      <a:pt x="155" y="167"/>
                      <a:pt x="136" y="142"/>
                      <a:pt x="111" y="123"/>
                    </a:cubicBezTo>
                    <a:cubicBezTo>
                      <a:pt x="71" y="94"/>
                      <a:pt x="15" y="125"/>
                      <a:pt x="1" y="168"/>
                    </a:cubicBezTo>
                    <a:cubicBezTo>
                      <a:pt x="0" y="169"/>
                      <a:pt x="3" y="170"/>
                      <a:pt x="3" y="168"/>
                    </a:cubicBezTo>
                    <a:cubicBezTo>
                      <a:pt x="13" y="135"/>
                      <a:pt x="53" y="107"/>
                      <a:pt x="88" y="115"/>
                    </a:cubicBezTo>
                    <a:cubicBezTo>
                      <a:pt x="105" y="119"/>
                      <a:pt x="118" y="133"/>
                      <a:pt x="131" y="144"/>
                    </a:cubicBezTo>
                    <a:cubicBezTo>
                      <a:pt x="143" y="156"/>
                      <a:pt x="156" y="167"/>
                      <a:pt x="170" y="177"/>
                    </a:cubicBezTo>
                    <a:cubicBezTo>
                      <a:pt x="180" y="184"/>
                      <a:pt x="191" y="188"/>
                      <a:pt x="202" y="188"/>
                    </a:cubicBezTo>
                    <a:cubicBezTo>
                      <a:pt x="208" y="198"/>
                      <a:pt x="217" y="204"/>
                      <a:pt x="229" y="207"/>
                    </a:cubicBezTo>
                    <a:cubicBezTo>
                      <a:pt x="251" y="211"/>
                      <a:pt x="274" y="198"/>
                      <a:pt x="283" y="179"/>
                    </a:cubicBezTo>
                    <a:cubicBezTo>
                      <a:pt x="295" y="155"/>
                      <a:pt x="285" y="127"/>
                      <a:pt x="277" y="105"/>
                    </a:cubicBezTo>
                    <a:close/>
                    <a:moveTo>
                      <a:pt x="230" y="136"/>
                    </a:moveTo>
                    <a:cubicBezTo>
                      <a:pt x="239" y="150"/>
                      <a:pt x="234" y="168"/>
                      <a:pt x="223" y="178"/>
                    </a:cubicBezTo>
                    <a:cubicBezTo>
                      <a:pt x="218" y="183"/>
                      <a:pt x="211" y="185"/>
                      <a:pt x="205" y="185"/>
                    </a:cubicBezTo>
                    <a:cubicBezTo>
                      <a:pt x="201" y="179"/>
                      <a:pt x="199" y="171"/>
                      <a:pt x="199" y="163"/>
                    </a:cubicBezTo>
                    <a:cubicBezTo>
                      <a:pt x="198" y="148"/>
                      <a:pt x="214" y="112"/>
                      <a:pt x="230" y="136"/>
                    </a:cubicBez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7" name="ïṥľïde"/>
              <p:cNvSpPr/>
              <p:nvPr/>
            </p:nvSpPr>
            <p:spPr bwMode="auto">
              <a:xfrm>
                <a:off x="7321999" y="3033852"/>
                <a:ext cx="394876" cy="189582"/>
              </a:xfrm>
              <a:custGeom>
                <a:avLst/>
                <a:gdLst>
                  <a:gd name="T0" fmla="*/ 0 w 377"/>
                  <a:gd name="T1" fmla="*/ 181 h 181"/>
                  <a:gd name="T2" fmla="*/ 377 w 377"/>
                  <a:gd name="T3" fmla="*/ 0 h 181"/>
                  <a:gd name="T4" fmla="*/ 0 w 377"/>
                  <a:gd name="T5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7" h="181">
                    <a:moveTo>
                      <a:pt x="0" y="181"/>
                    </a:moveTo>
                    <a:lnTo>
                      <a:pt x="377" y="0"/>
                    </a:lnTo>
                    <a:lnTo>
                      <a:pt x="0" y="181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8" name="ïsļîďe"/>
              <p:cNvSpPr/>
              <p:nvPr/>
            </p:nvSpPr>
            <p:spPr bwMode="auto">
              <a:xfrm flipV="1">
                <a:off x="7321999" y="3033852"/>
                <a:ext cx="394876" cy="189582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9" name="ïṧļíďê"/>
              <p:cNvSpPr/>
              <p:nvPr/>
            </p:nvSpPr>
            <p:spPr bwMode="auto">
              <a:xfrm>
                <a:off x="7321999" y="3029662"/>
                <a:ext cx="396970" cy="196914"/>
              </a:xfrm>
              <a:custGeom>
                <a:avLst/>
                <a:gdLst>
                  <a:gd name="T0" fmla="*/ 1 w 379"/>
                  <a:gd name="T1" fmla="*/ 188 h 188"/>
                  <a:gd name="T2" fmla="*/ 379 w 379"/>
                  <a:gd name="T3" fmla="*/ 7 h 188"/>
                  <a:gd name="T4" fmla="*/ 375 w 379"/>
                  <a:gd name="T5" fmla="*/ 0 h 188"/>
                  <a:gd name="T6" fmla="*/ 0 w 379"/>
                  <a:gd name="T7" fmla="*/ 183 h 188"/>
                  <a:gd name="T8" fmla="*/ 1 w 379"/>
                  <a:gd name="T9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8">
                    <a:moveTo>
                      <a:pt x="1" y="188"/>
                    </a:moveTo>
                    <a:lnTo>
                      <a:pt x="379" y="7"/>
                    </a:lnTo>
                    <a:lnTo>
                      <a:pt x="375" y="0"/>
                    </a:lnTo>
                    <a:lnTo>
                      <a:pt x="0" y="183"/>
                    </a:lnTo>
                    <a:lnTo>
                      <a:pt x="1" y="188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0" name="í$ḻiďe"/>
              <p:cNvSpPr/>
              <p:nvPr/>
            </p:nvSpPr>
            <p:spPr bwMode="auto">
              <a:xfrm>
                <a:off x="7321999" y="3029662"/>
                <a:ext cx="396970" cy="196914"/>
              </a:xfrm>
              <a:custGeom>
                <a:avLst/>
                <a:gdLst>
                  <a:gd name="T0" fmla="*/ 1 w 379"/>
                  <a:gd name="T1" fmla="*/ 188 h 188"/>
                  <a:gd name="T2" fmla="*/ 379 w 379"/>
                  <a:gd name="T3" fmla="*/ 7 h 188"/>
                  <a:gd name="T4" fmla="*/ 375 w 379"/>
                  <a:gd name="T5" fmla="*/ 0 h 188"/>
                  <a:gd name="T6" fmla="*/ 0 w 379"/>
                  <a:gd name="T7" fmla="*/ 18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8">
                    <a:moveTo>
                      <a:pt x="1" y="188"/>
                    </a:moveTo>
                    <a:lnTo>
                      <a:pt x="379" y="7"/>
                    </a:lnTo>
                    <a:lnTo>
                      <a:pt x="375" y="0"/>
                    </a:lnTo>
                    <a:lnTo>
                      <a:pt x="0" y="1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1" name="iŝḻiďê"/>
              <p:cNvSpPr/>
              <p:nvPr/>
            </p:nvSpPr>
            <p:spPr bwMode="auto">
              <a:xfrm>
                <a:off x="7352373" y="3092507"/>
                <a:ext cx="393828" cy="191677"/>
              </a:xfrm>
              <a:custGeom>
                <a:avLst/>
                <a:gdLst>
                  <a:gd name="T0" fmla="*/ 0 w 376"/>
                  <a:gd name="T1" fmla="*/ 183 h 183"/>
                  <a:gd name="T2" fmla="*/ 376 w 376"/>
                  <a:gd name="T3" fmla="*/ 0 h 183"/>
                  <a:gd name="T4" fmla="*/ 0 w 376"/>
                  <a:gd name="T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3">
                    <a:moveTo>
                      <a:pt x="0" y="183"/>
                    </a:moveTo>
                    <a:lnTo>
                      <a:pt x="376" y="0"/>
                    </a:lnTo>
                    <a:lnTo>
                      <a:pt x="0" y="183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2" name="îSlíḓê"/>
              <p:cNvSpPr/>
              <p:nvPr/>
            </p:nvSpPr>
            <p:spPr bwMode="auto">
              <a:xfrm flipV="1">
                <a:off x="7352373" y="3092507"/>
                <a:ext cx="393828" cy="191677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3" name="iSlidê"/>
              <p:cNvSpPr/>
              <p:nvPr/>
            </p:nvSpPr>
            <p:spPr bwMode="auto">
              <a:xfrm>
                <a:off x="7350278" y="3089364"/>
                <a:ext cx="396970" cy="195867"/>
              </a:xfrm>
              <a:custGeom>
                <a:avLst/>
                <a:gdLst>
                  <a:gd name="T0" fmla="*/ 2 w 379"/>
                  <a:gd name="T1" fmla="*/ 187 h 187"/>
                  <a:gd name="T2" fmla="*/ 379 w 379"/>
                  <a:gd name="T3" fmla="*/ 6 h 187"/>
                  <a:gd name="T4" fmla="*/ 376 w 379"/>
                  <a:gd name="T5" fmla="*/ 0 h 187"/>
                  <a:gd name="T6" fmla="*/ 0 w 379"/>
                  <a:gd name="T7" fmla="*/ 183 h 187"/>
                  <a:gd name="T8" fmla="*/ 2 w 379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7">
                    <a:moveTo>
                      <a:pt x="2" y="187"/>
                    </a:moveTo>
                    <a:lnTo>
                      <a:pt x="379" y="6"/>
                    </a:lnTo>
                    <a:lnTo>
                      <a:pt x="376" y="0"/>
                    </a:lnTo>
                    <a:lnTo>
                      <a:pt x="0" y="183"/>
                    </a:lnTo>
                    <a:lnTo>
                      <a:pt x="2" y="187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4" name="îš1îḋê"/>
              <p:cNvSpPr/>
              <p:nvPr/>
            </p:nvSpPr>
            <p:spPr bwMode="auto">
              <a:xfrm>
                <a:off x="7350278" y="3089364"/>
                <a:ext cx="396970" cy="195867"/>
              </a:xfrm>
              <a:custGeom>
                <a:avLst/>
                <a:gdLst>
                  <a:gd name="T0" fmla="*/ 2 w 379"/>
                  <a:gd name="T1" fmla="*/ 187 h 187"/>
                  <a:gd name="T2" fmla="*/ 379 w 379"/>
                  <a:gd name="T3" fmla="*/ 6 h 187"/>
                  <a:gd name="T4" fmla="*/ 376 w 379"/>
                  <a:gd name="T5" fmla="*/ 0 h 187"/>
                  <a:gd name="T6" fmla="*/ 0 w 379"/>
                  <a:gd name="T7" fmla="*/ 18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7">
                    <a:moveTo>
                      <a:pt x="2" y="187"/>
                    </a:moveTo>
                    <a:lnTo>
                      <a:pt x="379" y="6"/>
                    </a:lnTo>
                    <a:lnTo>
                      <a:pt x="376" y="0"/>
                    </a:lnTo>
                    <a:lnTo>
                      <a:pt x="0" y="1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5" name="ïśļïḓè"/>
              <p:cNvSpPr/>
              <p:nvPr/>
            </p:nvSpPr>
            <p:spPr bwMode="auto">
              <a:xfrm>
                <a:off x="7380654" y="3152209"/>
                <a:ext cx="393828" cy="190629"/>
              </a:xfrm>
              <a:custGeom>
                <a:avLst/>
                <a:gdLst>
                  <a:gd name="T0" fmla="*/ 0 w 376"/>
                  <a:gd name="T1" fmla="*/ 182 h 182"/>
                  <a:gd name="T2" fmla="*/ 376 w 376"/>
                  <a:gd name="T3" fmla="*/ 0 h 182"/>
                  <a:gd name="T4" fmla="*/ 0 w 376"/>
                  <a:gd name="T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2">
                    <a:moveTo>
                      <a:pt x="0" y="182"/>
                    </a:moveTo>
                    <a:lnTo>
                      <a:pt x="376" y="0"/>
                    </a:lnTo>
                    <a:lnTo>
                      <a:pt x="0" y="182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6" name="íṧļíḓè"/>
              <p:cNvSpPr/>
              <p:nvPr/>
            </p:nvSpPr>
            <p:spPr bwMode="auto">
              <a:xfrm flipV="1">
                <a:off x="7380654" y="3152209"/>
                <a:ext cx="393828" cy="190629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7" name="íṧ1ïďê"/>
              <p:cNvSpPr/>
              <p:nvPr/>
            </p:nvSpPr>
            <p:spPr bwMode="auto">
              <a:xfrm>
                <a:off x="7379606" y="3150114"/>
                <a:ext cx="396970" cy="196914"/>
              </a:xfrm>
              <a:custGeom>
                <a:avLst/>
                <a:gdLst>
                  <a:gd name="T0" fmla="*/ 1 w 379"/>
                  <a:gd name="T1" fmla="*/ 188 h 188"/>
                  <a:gd name="T2" fmla="*/ 379 w 379"/>
                  <a:gd name="T3" fmla="*/ 5 h 188"/>
                  <a:gd name="T4" fmla="*/ 375 w 379"/>
                  <a:gd name="T5" fmla="*/ 0 h 188"/>
                  <a:gd name="T6" fmla="*/ 0 w 379"/>
                  <a:gd name="T7" fmla="*/ 181 h 188"/>
                  <a:gd name="T8" fmla="*/ 1 w 379"/>
                  <a:gd name="T9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8">
                    <a:moveTo>
                      <a:pt x="1" y="188"/>
                    </a:moveTo>
                    <a:lnTo>
                      <a:pt x="379" y="5"/>
                    </a:lnTo>
                    <a:lnTo>
                      <a:pt x="375" y="0"/>
                    </a:lnTo>
                    <a:lnTo>
                      <a:pt x="0" y="181"/>
                    </a:lnTo>
                    <a:lnTo>
                      <a:pt x="1" y="188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8" name="ïṥḻîḋê"/>
              <p:cNvSpPr/>
              <p:nvPr/>
            </p:nvSpPr>
            <p:spPr bwMode="auto">
              <a:xfrm>
                <a:off x="7379606" y="3150114"/>
                <a:ext cx="396970" cy="196914"/>
              </a:xfrm>
              <a:custGeom>
                <a:avLst/>
                <a:gdLst>
                  <a:gd name="T0" fmla="*/ 1 w 379"/>
                  <a:gd name="T1" fmla="*/ 188 h 188"/>
                  <a:gd name="T2" fmla="*/ 379 w 379"/>
                  <a:gd name="T3" fmla="*/ 5 h 188"/>
                  <a:gd name="T4" fmla="*/ 375 w 379"/>
                  <a:gd name="T5" fmla="*/ 0 h 188"/>
                  <a:gd name="T6" fmla="*/ 0 w 379"/>
                  <a:gd name="T7" fmla="*/ 18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8">
                    <a:moveTo>
                      <a:pt x="1" y="188"/>
                    </a:moveTo>
                    <a:lnTo>
                      <a:pt x="379" y="5"/>
                    </a:lnTo>
                    <a:lnTo>
                      <a:pt x="375" y="0"/>
                    </a:lnTo>
                    <a:lnTo>
                      <a:pt x="0" y="1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9" name="î$1iḑe"/>
              <p:cNvSpPr/>
              <p:nvPr/>
            </p:nvSpPr>
            <p:spPr bwMode="auto">
              <a:xfrm>
                <a:off x="7409981" y="3212959"/>
                <a:ext cx="393828" cy="189582"/>
              </a:xfrm>
              <a:custGeom>
                <a:avLst/>
                <a:gdLst>
                  <a:gd name="T0" fmla="*/ 0 w 376"/>
                  <a:gd name="T1" fmla="*/ 181 h 181"/>
                  <a:gd name="T2" fmla="*/ 376 w 376"/>
                  <a:gd name="T3" fmla="*/ 0 h 181"/>
                  <a:gd name="T4" fmla="*/ 0 w 376"/>
                  <a:gd name="T5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1">
                    <a:moveTo>
                      <a:pt x="0" y="181"/>
                    </a:moveTo>
                    <a:lnTo>
                      <a:pt x="376" y="0"/>
                    </a:lnTo>
                    <a:lnTo>
                      <a:pt x="0" y="181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0" name="iṩľïḋé"/>
              <p:cNvSpPr/>
              <p:nvPr/>
            </p:nvSpPr>
            <p:spPr bwMode="auto">
              <a:xfrm flipV="1">
                <a:off x="7409981" y="3212959"/>
                <a:ext cx="393828" cy="189582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1" name="iŝlïďe"/>
              <p:cNvSpPr/>
              <p:nvPr/>
            </p:nvSpPr>
            <p:spPr bwMode="auto">
              <a:xfrm>
                <a:off x="7407887" y="3209817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5 h 187"/>
                  <a:gd name="T4" fmla="*/ 376 w 379"/>
                  <a:gd name="T5" fmla="*/ 0 h 187"/>
                  <a:gd name="T6" fmla="*/ 0 w 379"/>
                  <a:gd name="T7" fmla="*/ 181 h 187"/>
                  <a:gd name="T8" fmla="*/ 4 w 379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5"/>
                    </a:lnTo>
                    <a:lnTo>
                      <a:pt x="376" y="0"/>
                    </a:lnTo>
                    <a:lnTo>
                      <a:pt x="0" y="181"/>
                    </a:lnTo>
                    <a:lnTo>
                      <a:pt x="4" y="187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2" name="işlïďè"/>
              <p:cNvSpPr/>
              <p:nvPr/>
            </p:nvSpPr>
            <p:spPr bwMode="auto">
              <a:xfrm>
                <a:off x="7407887" y="3209817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5 h 187"/>
                  <a:gd name="T4" fmla="*/ 376 w 379"/>
                  <a:gd name="T5" fmla="*/ 0 h 187"/>
                  <a:gd name="T6" fmla="*/ 0 w 379"/>
                  <a:gd name="T7" fmla="*/ 18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5"/>
                    </a:lnTo>
                    <a:lnTo>
                      <a:pt x="376" y="0"/>
                    </a:lnTo>
                    <a:lnTo>
                      <a:pt x="0" y="1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3" name="îṧḻiḓé"/>
              <p:cNvSpPr/>
              <p:nvPr/>
            </p:nvSpPr>
            <p:spPr bwMode="auto">
              <a:xfrm>
                <a:off x="7438261" y="3272662"/>
                <a:ext cx="393828" cy="189582"/>
              </a:xfrm>
              <a:custGeom>
                <a:avLst/>
                <a:gdLst>
                  <a:gd name="T0" fmla="*/ 0 w 376"/>
                  <a:gd name="T1" fmla="*/ 181 h 181"/>
                  <a:gd name="T2" fmla="*/ 376 w 376"/>
                  <a:gd name="T3" fmla="*/ 0 h 181"/>
                  <a:gd name="T4" fmla="*/ 0 w 376"/>
                  <a:gd name="T5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1">
                    <a:moveTo>
                      <a:pt x="0" y="181"/>
                    </a:moveTo>
                    <a:lnTo>
                      <a:pt x="376" y="0"/>
                    </a:lnTo>
                    <a:lnTo>
                      <a:pt x="0" y="181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4" name="ï$1ïḋé"/>
              <p:cNvSpPr/>
              <p:nvPr/>
            </p:nvSpPr>
            <p:spPr bwMode="auto">
              <a:xfrm flipV="1">
                <a:off x="7438261" y="3272662"/>
                <a:ext cx="393828" cy="189582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5" name="iślídè"/>
              <p:cNvSpPr/>
              <p:nvPr/>
            </p:nvSpPr>
            <p:spPr bwMode="auto">
              <a:xfrm>
                <a:off x="7437214" y="3268472"/>
                <a:ext cx="396970" cy="196914"/>
              </a:xfrm>
              <a:custGeom>
                <a:avLst/>
                <a:gdLst>
                  <a:gd name="T0" fmla="*/ 3 w 379"/>
                  <a:gd name="T1" fmla="*/ 188 h 188"/>
                  <a:gd name="T2" fmla="*/ 379 w 379"/>
                  <a:gd name="T3" fmla="*/ 7 h 188"/>
                  <a:gd name="T4" fmla="*/ 375 w 379"/>
                  <a:gd name="T5" fmla="*/ 0 h 188"/>
                  <a:gd name="T6" fmla="*/ 0 w 379"/>
                  <a:gd name="T7" fmla="*/ 183 h 188"/>
                  <a:gd name="T8" fmla="*/ 3 w 379"/>
                  <a:gd name="T9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8">
                    <a:moveTo>
                      <a:pt x="3" y="188"/>
                    </a:moveTo>
                    <a:lnTo>
                      <a:pt x="379" y="7"/>
                    </a:lnTo>
                    <a:lnTo>
                      <a:pt x="375" y="0"/>
                    </a:lnTo>
                    <a:lnTo>
                      <a:pt x="0" y="183"/>
                    </a:lnTo>
                    <a:lnTo>
                      <a:pt x="3" y="188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6" name="iśļíḓe"/>
              <p:cNvSpPr/>
              <p:nvPr/>
            </p:nvSpPr>
            <p:spPr bwMode="auto">
              <a:xfrm>
                <a:off x="7437214" y="3268472"/>
                <a:ext cx="396970" cy="196914"/>
              </a:xfrm>
              <a:custGeom>
                <a:avLst/>
                <a:gdLst>
                  <a:gd name="T0" fmla="*/ 3 w 379"/>
                  <a:gd name="T1" fmla="*/ 188 h 188"/>
                  <a:gd name="T2" fmla="*/ 379 w 379"/>
                  <a:gd name="T3" fmla="*/ 7 h 188"/>
                  <a:gd name="T4" fmla="*/ 375 w 379"/>
                  <a:gd name="T5" fmla="*/ 0 h 188"/>
                  <a:gd name="T6" fmla="*/ 0 w 379"/>
                  <a:gd name="T7" fmla="*/ 18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8">
                    <a:moveTo>
                      <a:pt x="3" y="188"/>
                    </a:moveTo>
                    <a:lnTo>
                      <a:pt x="379" y="7"/>
                    </a:lnTo>
                    <a:lnTo>
                      <a:pt x="375" y="0"/>
                    </a:lnTo>
                    <a:lnTo>
                      <a:pt x="0" y="1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7" name="îšļïḍè"/>
              <p:cNvSpPr/>
              <p:nvPr/>
            </p:nvSpPr>
            <p:spPr bwMode="auto">
              <a:xfrm>
                <a:off x="7467589" y="3331317"/>
                <a:ext cx="393828" cy="191677"/>
              </a:xfrm>
              <a:custGeom>
                <a:avLst/>
                <a:gdLst>
                  <a:gd name="T0" fmla="*/ 0 w 376"/>
                  <a:gd name="T1" fmla="*/ 183 h 183"/>
                  <a:gd name="T2" fmla="*/ 376 w 376"/>
                  <a:gd name="T3" fmla="*/ 0 h 183"/>
                  <a:gd name="T4" fmla="*/ 0 w 376"/>
                  <a:gd name="T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3">
                    <a:moveTo>
                      <a:pt x="0" y="183"/>
                    </a:moveTo>
                    <a:lnTo>
                      <a:pt x="376" y="0"/>
                    </a:lnTo>
                    <a:lnTo>
                      <a:pt x="0" y="183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8" name="îŝlîḋé"/>
              <p:cNvSpPr/>
              <p:nvPr/>
            </p:nvSpPr>
            <p:spPr bwMode="auto">
              <a:xfrm flipV="1">
                <a:off x="7467589" y="3331317"/>
                <a:ext cx="393828" cy="191677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09" name="isḷîdê"/>
              <p:cNvSpPr/>
              <p:nvPr/>
            </p:nvSpPr>
            <p:spPr bwMode="auto">
              <a:xfrm>
                <a:off x="7465494" y="3328175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6 h 187"/>
                  <a:gd name="T4" fmla="*/ 376 w 379"/>
                  <a:gd name="T5" fmla="*/ 0 h 187"/>
                  <a:gd name="T6" fmla="*/ 0 w 379"/>
                  <a:gd name="T7" fmla="*/ 183 h 187"/>
                  <a:gd name="T8" fmla="*/ 4 w 379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6"/>
                    </a:lnTo>
                    <a:lnTo>
                      <a:pt x="376" y="0"/>
                    </a:lnTo>
                    <a:lnTo>
                      <a:pt x="0" y="183"/>
                    </a:lnTo>
                    <a:lnTo>
                      <a:pt x="4" y="187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0" name="îśľîḓé"/>
              <p:cNvSpPr/>
              <p:nvPr/>
            </p:nvSpPr>
            <p:spPr bwMode="auto">
              <a:xfrm>
                <a:off x="7465494" y="3328175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6 h 187"/>
                  <a:gd name="T4" fmla="*/ 376 w 379"/>
                  <a:gd name="T5" fmla="*/ 0 h 187"/>
                  <a:gd name="T6" fmla="*/ 0 w 379"/>
                  <a:gd name="T7" fmla="*/ 18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6"/>
                    </a:lnTo>
                    <a:lnTo>
                      <a:pt x="376" y="0"/>
                    </a:lnTo>
                    <a:lnTo>
                      <a:pt x="0" y="1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1" name="ïṧḻïďé"/>
              <p:cNvSpPr/>
              <p:nvPr/>
            </p:nvSpPr>
            <p:spPr bwMode="auto">
              <a:xfrm>
                <a:off x="7496916" y="3391020"/>
                <a:ext cx="392781" cy="190629"/>
              </a:xfrm>
              <a:custGeom>
                <a:avLst/>
                <a:gdLst>
                  <a:gd name="T0" fmla="*/ 0 w 375"/>
                  <a:gd name="T1" fmla="*/ 182 h 182"/>
                  <a:gd name="T2" fmla="*/ 375 w 375"/>
                  <a:gd name="T3" fmla="*/ 0 h 182"/>
                  <a:gd name="T4" fmla="*/ 0 w 375"/>
                  <a:gd name="T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5" h="182">
                    <a:moveTo>
                      <a:pt x="0" y="182"/>
                    </a:moveTo>
                    <a:lnTo>
                      <a:pt x="375" y="0"/>
                    </a:lnTo>
                    <a:lnTo>
                      <a:pt x="0" y="182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2" name="î$ḻïḍê"/>
              <p:cNvSpPr/>
              <p:nvPr/>
            </p:nvSpPr>
            <p:spPr bwMode="auto">
              <a:xfrm flipV="1">
                <a:off x="7496916" y="3391020"/>
                <a:ext cx="392781" cy="190629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3" name="işḷïḋé"/>
              <p:cNvSpPr/>
              <p:nvPr/>
            </p:nvSpPr>
            <p:spPr bwMode="auto">
              <a:xfrm>
                <a:off x="7494822" y="3386830"/>
                <a:ext cx="396970" cy="199009"/>
              </a:xfrm>
              <a:custGeom>
                <a:avLst/>
                <a:gdLst>
                  <a:gd name="T0" fmla="*/ 3 w 379"/>
                  <a:gd name="T1" fmla="*/ 190 h 190"/>
                  <a:gd name="T2" fmla="*/ 379 w 379"/>
                  <a:gd name="T3" fmla="*/ 7 h 190"/>
                  <a:gd name="T4" fmla="*/ 376 w 379"/>
                  <a:gd name="T5" fmla="*/ 0 h 190"/>
                  <a:gd name="T6" fmla="*/ 0 w 379"/>
                  <a:gd name="T7" fmla="*/ 183 h 190"/>
                  <a:gd name="T8" fmla="*/ 3 w 379"/>
                  <a:gd name="T9" fmla="*/ 19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90">
                    <a:moveTo>
                      <a:pt x="3" y="190"/>
                    </a:moveTo>
                    <a:lnTo>
                      <a:pt x="379" y="7"/>
                    </a:lnTo>
                    <a:lnTo>
                      <a:pt x="376" y="0"/>
                    </a:lnTo>
                    <a:lnTo>
                      <a:pt x="0" y="183"/>
                    </a:lnTo>
                    <a:lnTo>
                      <a:pt x="3" y="190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4" name="íṩḻîḋê"/>
              <p:cNvSpPr/>
              <p:nvPr/>
            </p:nvSpPr>
            <p:spPr bwMode="auto">
              <a:xfrm>
                <a:off x="7494822" y="3386830"/>
                <a:ext cx="396970" cy="199009"/>
              </a:xfrm>
              <a:custGeom>
                <a:avLst/>
                <a:gdLst>
                  <a:gd name="T0" fmla="*/ 3 w 379"/>
                  <a:gd name="T1" fmla="*/ 190 h 190"/>
                  <a:gd name="T2" fmla="*/ 379 w 379"/>
                  <a:gd name="T3" fmla="*/ 7 h 190"/>
                  <a:gd name="T4" fmla="*/ 376 w 379"/>
                  <a:gd name="T5" fmla="*/ 0 h 190"/>
                  <a:gd name="T6" fmla="*/ 0 w 379"/>
                  <a:gd name="T7" fmla="*/ 18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90">
                    <a:moveTo>
                      <a:pt x="3" y="190"/>
                    </a:moveTo>
                    <a:lnTo>
                      <a:pt x="379" y="7"/>
                    </a:lnTo>
                    <a:lnTo>
                      <a:pt x="376" y="0"/>
                    </a:lnTo>
                    <a:lnTo>
                      <a:pt x="0" y="1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5" name="îślîďè"/>
              <p:cNvSpPr/>
              <p:nvPr/>
            </p:nvSpPr>
            <p:spPr bwMode="auto">
              <a:xfrm>
                <a:off x="7525197" y="3449675"/>
                <a:ext cx="393828" cy="191677"/>
              </a:xfrm>
              <a:custGeom>
                <a:avLst/>
                <a:gdLst>
                  <a:gd name="T0" fmla="*/ 0 w 376"/>
                  <a:gd name="T1" fmla="*/ 183 h 183"/>
                  <a:gd name="T2" fmla="*/ 376 w 376"/>
                  <a:gd name="T3" fmla="*/ 0 h 183"/>
                  <a:gd name="T4" fmla="*/ 0 w 376"/>
                  <a:gd name="T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6" h="183">
                    <a:moveTo>
                      <a:pt x="0" y="183"/>
                    </a:moveTo>
                    <a:lnTo>
                      <a:pt x="376" y="0"/>
                    </a:lnTo>
                    <a:lnTo>
                      <a:pt x="0" y="183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6" name="ïş1ïdé"/>
              <p:cNvSpPr/>
              <p:nvPr/>
            </p:nvSpPr>
            <p:spPr bwMode="auto">
              <a:xfrm flipV="1">
                <a:off x="7525197" y="3449675"/>
                <a:ext cx="393828" cy="191677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7" name="íṣḷîďe"/>
              <p:cNvSpPr/>
              <p:nvPr/>
            </p:nvSpPr>
            <p:spPr bwMode="auto">
              <a:xfrm>
                <a:off x="7523102" y="3448628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4 h 187"/>
                  <a:gd name="T4" fmla="*/ 376 w 379"/>
                  <a:gd name="T5" fmla="*/ 0 h 187"/>
                  <a:gd name="T6" fmla="*/ 0 w 379"/>
                  <a:gd name="T7" fmla="*/ 181 h 187"/>
                  <a:gd name="T8" fmla="*/ 4 w 379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4"/>
                    </a:lnTo>
                    <a:lnTo>
                      <a:pt x="376" y="0"/>
                    </a:lnTo>
                    <a:lnTo>
                      <a:pt x="0" y="181"/>
                    </a:lnTo>
                    <a:lnTo>
                      <a:pt x="4" y="187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8" name="ïṩḷïḑe"/>
              <p:cNvSpPr/>
              <p:nvPr/>
            </p:nvSpPr>
            <p:spPr bwMode="auto">
              <a:xfrm>
                <a:off x="7523102" y="3448628"/>
                <a:ext cx="396970" cy="195867"/>
              </a:xfrm>
              <a:custGeom>
                <a:avLst/>
                <a:gdLst>
                  <a:gd name="T0" fmla="*/ 4 w 379"/>
                  <a:gd name="T1" fmla="*/ 187 h 187"/>
                  <a:gd name="T2" fmla="*/ 379 w 379"/>
                  <a:gd name="T3" fmla="*/ 4 h 187"/>
                  <a:gd name="T4" fmla="*/ 376 w 379"/>
                  <a:gd name="T5" fmla="*/ 0 h 187"/>
                  <a:gd name="T6" fmla="*/ 0 w 379"/>
                  <a:gd name="T7" fmla="*/ 18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7">
                    <a:moveTo>
                      <a:pt x="4" y="187"/>
                    </a:moveTo>
                    <a:lnTo>
                      <a:pt x="379" y="4"/>
                    </a:lnTo>
                    <a:lnTo>
                      <a:pt x="376" y="0"/>
                    </a:lnTo>
                    <a:lnTo>
                      <a:pt x="0" y="1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19" name="iṣ1ïḍè"/>
              <p:cNvSpPr/>
              <p:nvPr/>
            </p:nvSpPr>
            <p:spPr bwMode="auto">
              <a:xfrm>
                <a:off x="7554525" y="3510425"/>
                <a:ext cx="392781" cy="189582"/>
              </a:xfrm>
              <a:custGeom>
                <a:avLst/>
                <a:gdLst>
                  <a:gd name="T0" fmla="*/ 0 w 375"/>
                  <a:gd name="T1" fmla="*/ 181 h 181"/>
                  <a:gd name="T2" fmla="*/ 375 w 375"/>
                  <a:gd name="T3" fmla="*/ 0 h 181"/>
                  <a:gd name="T4" fmla="*/ 0 w 375"/>
                  <a:gd name="T5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5" h="181">
                    <a:moveTo>
                      <a:pt x="0" y="181"/>
                    </a:moveTo>
                    <a:lnTo>
                      <a:pt x="375" y="0"/>
                    </a:lnTo>
                    <a:lnTo>
                      <a:pt x="0" y="181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0" name="îśľïḍé"/>
              <p:cNvSpPr/>
              <p:nvPr/>
            </p:nvSpPr>
            <p:spPr bwMode="auto">
              <a:xfrm flipV="1">
                <a:off x="7554525" y="3510425"/>
                <a:ext cx="392781" cy="189582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1" name="íslíďè"/>
              <p:cNvSpPr/>
              <p:nvPr/>
            </p:nvSpPr>
            <p:spPr bwMode="auto">
              <a:xfrm>
                <a:off x="7552430" y="3507283"/>
                <a:ext cx="396970" cy="196914"/>
              </a:xfrm>
              <a:custGeom>
                <a:avLst/>
                <a:gdLst>
                  <a:gd name="T0" fmla="*/ 3 w 379"/>
                  <a:gd name="T1" fmla="*/ 188 h 188"/>
                  <a:gd name="T2" fmla="*/ 379 w 379"/>
                  <a:gd name="T3" fmla="*/ 5 h 188"/>
                  <a:gd name="T4" fmla="*/ 376 w 379"/>
                  <a:gd name="T5" fmla="*/ 0 h 188"/>
                  <a:gd name="T6" fmla="*/ 0 w 379"/>
                  <a:gd name="T7" fmla="*/ 181 h 188"/>
                  <a:gd name="T8" fmla="*/ 3 w 379"/>
                  <a:gd name="T9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188">
                    <a:moveTo>
                      <a:pt x="3" y="188"/>
                    </a:moveTo>
                    <a:lnTo>
                      <a:pt x="379" y="5"/>
                    </a:lnTo>
                    <a:lnTo>
                      <a:pt x="376" y="0"/>
                    </a:lnTo>
                    <a:lnTo>
                      <a:pt x="0" y="181"/>
                    </a:lnTo>
                    <a:lnTo>
                      <a:pt x="3" y="188"/>
                    </a:lnTo>
                    <a:close/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2" name="îśḷiḍé"/>
              <p:cNvSpPr/>
              <p:nvPr/>
            </p:nvSpPr>
            <p:spPr bwMode="auto">
              <a:xfrm>
                <a:off x="7552430" y="3507283"/>
                <a:ext cx="396970" cy="196914"/>
              </a:xfrm>
              <a:custGeom>
                <a:avLst/>
                <a:gdLst>
                  <a:gd name="T0" fmla="*/ 3 w 379"/>
                  <a:gd name="T1" fmla="*/ 188 h 188"/>
                  <a:gd name="T2" fmla="*/ 379 w 379"/>
                  <a:gd name="T3" fmla="*/ 5 h 188"/>
                  <a:gd name="T4" fmla="*/ 376 w 379"/>
                  <a:gd name="T5" fmla="*/ 0 h 188"/>
                  <a:gd name="T6" fmla="*/ 0 w 379"/>
                  <a:gd name="T7" fmla="*/ 18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9" h="188">
                    <a:moveTo>
                      <a:pt x="3" y="188"/>
                    </a:moveTo>
                    <a:lnTo>
                      <a:pt x="379" y="5"/>
                    </a:lnTo>
                    <a:lnTo>
                      <a:pt x="376" y="0"/>
                    </a:lnTo>
                    <a:lnTo>
                      <a:pt x="0" y="1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3" name="ïŝļïḓê"/>
              <p:cNvSpPr/>
              <p:nvPr/>
            </p:nvSpPr>
            <p:spPr bwMode="auto">
              <a:xfrm>
                <a:off x="6899890" y="4352546"/>
                <a:ext cx="472384" cy="209483"/>
              </a:xfrm>
              <a:custGeom>
                <a:avLst/>
                <a:gdLst>
                  <a:gd name="T0" fmla="*/ 12 w 279"/>
                  <a:gd name="T1" fmla="*/ 124 h 124"/>
                  <a:gd name="T2" fmla="*/ 4 w 279"/>
                  <a:gd name="T3" fmla="*/ 109 h 124"/>
                  <a:gd name="T4" fmla="*/ 60 w 279"/>
                  <a:gd name="T5" fmla="*/ 13 h 124"/>
                  <a:gd name="T6" fmla="*/ 84 w 279"/>
                  <a:gd name="T7" fmla="*/ 0 h 124"/>
                  <a:gd name="T8" fmla="*/ 195 w 279"/>
                  <a:gd name="T9" fmla="*/ 0 h 124"/>
                  <a:gd name="T10" fmla="*/ 219 w 279"/>
                  <a:gd name="T11" fmla="*/ 13 h 124"/>
                  <a:gd name="T12" fmla="*/ 275 w 279"/>
                  <a:gd name="T13" fmla="*/ 110 h 124"/>
                  <a:gd name="T14" fmla="*/ 267 w 279"/>
                  <a:gd name="T15" fmla="*/ 124 h 124"/>
                  <a:gd name="T16" fmla="*/ 12 w 279"/>
                  <a:gd name="T1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9" h="124">
                    <a:moveTo>
                      <a:pt x="12" y="124"/>
                    </a:moveTo>
                    <a:cubicBezTo>
                      <a:pt x="3" y="124"/>
                      <a:pt x="0" y="117"/>
                      <a:pt x="4" y="109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4" y="5"/>
                      <a:pt x="75" y="0"/>
                      <a:pt x="84" y="0"/>
                    </a:cubicBezTo>
                    <a:cubicBezTo>
                      <a:pt x="195" y="0"/>
                      <a:pt x="195" y="0"/>
                      <a:pt x="195" y="0"/>
                    </a:cubicBezTo>
                    <a:cubicBezTo>
                      <a:pt x="204" y="0"/>
                      <a:pt x="215" y="5"/>
                      <a:pt x="219" y="13"/>
                    </a:cubicBezTo>
                    <a:cubicBezTo>
                      <a:pt x="275" y="110"/>
                      <a:pt x="275" y="110"/>
                      <a:pt x="275" y="110"/>
                    </a:cubicBezTo>
                    <a:cubicBezTo>
                      <a:pt x="279" y="117"/>
                      <a:pt x="275" y="124"/>
                      <a:pt x="267" y="124"/>
                    </a:cubicBezTo>
                    <a:lnTo>
                      <a:pt x="12" y="124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4" name="iŝḷiḍè"/>
              <p:cNvSpPr/>
              <p:nvPr/>
            </p:nvSpPr>
            <p:spPr bwMode="auto">
              <a:xfrm>
                <a:off x="7558714" y="3877020"/>
                <a:ext cx="308988" cy="449341"/>
              </a:xfrm>
              <a:custGeom>
                <a:avLst/>
                <a:gdLst>
                  <a:gd name="T0" fmla="*/ 5 w 182"/>
                  <a:gd name="T1" fmla="*/ 33 h 266"/>
                  <a:gd name="T2" fmla="*/ 57 w 182"/>
                  <a:gd name="T3" fmla="*/ 5 h 266"/>
                  <a:gd name="T4" fmla="*/ 97 w 182"/>
                  <a:gd name="T5" fmla="*/ 35 h 266"/>
                  <a:gd name="T6" fmla="*/ 174 w 182"/>
                  <a:gd name="T7" fmla="*/ 186 h 266"/>
                  <a:gd name="T8" fmla="*/ 180 w 182"/>
                  <a:gd name="T9" fmla="*/ 227 h 266"/>
                  <a:gd name="T10" fmla="*/ 129 w 182"/>
                  <a:gd name="T11" fmla="*/ 261 h 266"/>
                  <a:gd name="T12" fmla="*/ 106 w 182"/>
                  <a:gd name="T13" fmla="*/ 190 h 266"/>
                  <a:gd name="T14" fmla="*/ 135 w 182"/>
                  <a:gd name="T15" fmla="*/ 182 h 266"/>
                  <a:gd name="T16" fmla="*/ 101 w 182"/>
                  <a:gd name="T17" fmla="*/ 88 h 266"/>
                  <a:gd name="T18" fmla="*/ 76 w 182"/>
                  <a:gd name="T19" fmla="*/ 65 h 266"/>
                  <a:gd name="T20" fmla="*/ 40 w 182"/>
                  <a:gd name="T21" fmla="*/ 78 h 266"/>
                  <a:gd name="T22" fmla="*/ 5 w 182"/>
                  <a:gd name="T23" fmla="*/ 33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266">
                    <a:moveTo>
                      <a:pt x="5" y="33"/>
                    </a:moveTo>
                    <a:cubicBezTo>
                      <a:pt x="5" y="33"/>
                      <a:pt x="46" y="0"/>
                      <a:pt x="57" y="5"/>
                    </a:cubicBezTo>
                    <a:cubicBezTo>
                      <a:pt x="57" y="5"/>
                      <a:pt x="88" y="29"/>
                      <a:pt x="97" y="35"/>
                    </a:cubicBezTo>
                    <a:cubicBezTo>
                      <a:pt x="106" y="40"/>
                      <a:pt x="164" y="97"/>
                      <a:pt x="174" y="186"/>
                    </a:cubicBezTo>
                    <a:cubicBezTo>
                      <a:pt x="174" y="186"/>
                      <a:pt x="179" y="220"/>
                      <a:pt x="180" y="227"/>
                    </a:cubicBezTo>
                    <a:cubicBezTo>
                      <a:pt x="182" y="234"/>
                      <a:pt x="136" y="266"/>
                      <a:pt x="129" y="261"/>
                    </a:cubicBezTo>
                    <a:cubicBezTo>
                      <a:pt x="121" y="256"/>
                      <a:pt x="92" y="201"/>
                      <a:pt x="106" y="190"/>
                    </a:cubicBezTo>
                    <a:cubicBezTo>
                      <a:pt x="119" y="180"/>
                      <a:pt x="130" y="184"/>
                      <a:pt x="135" y="182"/>
                    </a:cubicBezTo>
                    <a:cubicBezTo>
                      <a:pt x="141" y="179"/>
                      <a:pt x="146" y="170"/>
                      <a:pt x="101" y="88"/>
                    </a:cubicBezTo>
                    <a:cubicBezTo>
                      <a:pt x="101" y="88"/>
                      <a:pt x="89" y="55"/>
                      <a:pt x="76" y="65"/>
                    </a:cubicBezTo>
                    <a:cubicBezTo>
                      <a:pt x="62" y="76"/>
                      <a:pt x="54" y="89"/>
                      <a:pt x="40" y="78"/>
                    </a:cubicBezTo>
                    <a:cubicBezTo>
                      <a:pt x="26" y="66"/>
                      <a:pt x="0" y="42"/>
                      <a:pt x="5" y="33"/>
                    </a:cubicBezTo>
                    <a:close/>
                  </a:path>
                </a:pathLst>
              </a:custGeom>
              <a:solidFill>
                <a:srgbClr val="B130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5" name="íşļïdê"/>
              <p:cNvSpPr/>
              <p:nvPr/>
            </p:nvSpPr>
            <p:spPr bwMode="auto">
              <a:xfrm>
                <a:off x="7803809" y="3141735"/>
                <a:ext cx="126737" cy="205293"/>
              </a:xfrm>
              <a:custGeom>
                <a:avLst/>
                <a:gdLst>
                  <a:gd name="T0" fmla="*/ 71 w 75"/>
                  <a:gd name="T1" fmla="*/ 68 h 121"/>
                  <a:gd name="T2" fmla="*/ 70 w 75"/>
                  <a:gd name="T3" fmla="*/ 61 h 121"/>
                  <a:gd name="T4" fmla="*/ 53 w 75"/>
                  <a:gd name="T5" fmla="*/ 27 h 121"/>
                  <a:gd name="T6" fmla="*/ 50 w 75"/>
                  <a:gd name="T7" fmla="*/ 26 h 121"/>
                  <a:gd name="T8" fmla="*/ 43 w 75"/>
                  <a:gd name="T9" fmla="*/ 13 h 121"/>
                  <a:gd name="T10" fmla="*/ 36 w 75"/>
                  <a:gd name="T11" fmla="*/ 13 h 121"/>
                  <a:gd name="T12" fmla="*/ 20 w 75"/>
                  <a:gd name="T13" fmla="*/ 5 h 121"/>
                  <a:gd name="T14" fmla="*/ 20 w 75"/>
                  <a:gd name="T15" fmla="*/ 14 h 121"/>
                  <a:gd name="T16" fmla="*/ 9 w 75"/>
                  <a:gd name="T17" fmla="*/ 34 h 121"/>
                  <a:gd name="T18" fmla="*/ 1 w 75"/>
                  <a:gd name="T19" fmla="*/ 62 h 121"/>
                  <a:gd name="T20" fmla="*/ 15 w 75"/>
                  <a:gd name="T21" fmla="*/ 70 h 121"/>
                  <a:gd name="T22" fmla="*/ 25 w 75"/>
                  <a:gd name="T23" fmla="*/ 61 h 121"/>
                  <a:gd name="T24" fmla="*/ 25 w 75"/>
                  <a:gd name="T25" fmla="*/ 82 h 121"/>
                  <a:gd name="T26" fmla="*/ 37 w 75"/>
                  <a:gd name="T27" fmla="*/ 89 h 121"/>
                  <a:gd name="T28" fmla="*/ 40 w 75"/>
                  <a:gd name="T29" fmla="*/ 88 h 121"/>
                  <a:gd name="T30" fmla="*/ 39 w 75"/>
                  <a:gd name="T31" fmla="*/ 101 h 121"/>
                  <a:gd name="T32" fmla="*/ 63 w 75"/>
                  <a:gd name="T33" fmla="*/ 111 h 121"/>
                  <a:gd name="T34" fmla="*/ 71 w 75"/>
                  <a:gd name="T35" fmla="*/ 6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1">
                    <a:moveTo>
                      <a:pt x="71" y="68"/>
                    </a:moveTo>
                    <a:cubicBezTo>
                      <a:pt x="72" y="65"/>
                      <a:pt x="71" y="63"/>
                      <a:pt x="70" y="61"/>
                    </a:cubicBezTo>
                    <a:cubicBezTo>
                      <a:pt x="66" y="48"/>
                      <a:pt x="59" y="35"/>
                      <a:pt x="53" y="27"/>
                    </a:cubicBezTo>
                    <a:cubicBezTo>
                      <a:pt x="52" y="26"/>
                      <a:pt x="51" y="26"/>
                      <a:pt x="50" y="26"/>
                    </a:cubicBezTo>
                    <a:cubicBezTo>
                      <a:pt x="48" y="20"/>
                      <a:pt x="45" y="16"/>
                      <a:pt x="43" y="13"/>
                    </a:cubicBezTo>
                    <a:cubicBezTo>
                      <a:pt x="40" y="11"/>
                      <a:pt x="38" y="11"/>
                      <a:pt x="36" y="13"/>
                    </a:cubicBezTo>
                    <a:cubicBezTo>
                      <a:pt x="34" y="5"/>
                      <a:pt x="29" y="0"/>
                      <a:pt x="20" y="5"/>
                    </a:cubicBezTo>
                    <a:cubicBezTo>
                      <a:pt x="16" y="8"/>
                      <a:pt x="17" y="13"/>
                      <a:pt x="20" y="14"/>
                    </a:cubicBezTo>
                    <a:cubicBezTo>
                      <a:pt x="15" y="19"/>
                      <a:pt x="11" y="28"/>
                      <a:pt x="9" y="34"/>
                    </a:cubicBezTo>
                    <a:cubicBezTo>
                      <a:pt x="5" y="42"/>
                      <a:pt x="0" y="53"/>
                      <a:pt x="1" y="62"/>
                    </a:cubicBezTo>
                    <a:cubicBezTo>
                      <a:pt x="1" y="68"/>
                      <a:pt x="9" y="74"/>
                      <a:pt x="15" y="70"/>
                    </a:cubicBezTo>
                    <a:cubicBezTo>
                      <a:pt x="19" y="67"/>
                      <a:pt x="22" y="64"/>
                      <a:pt x="25" y="61"/>
                    </a:cubicBezTo>
                    <a:cubicBezTo>
                      <a:pt x="23" y="68"/>
                      <a:pt x="23" y="76"/>
                      <a:pt x="25" y="82"/>
                    </a:cubicBezTo>
                    <a:cubicBezTo>
                      <a:pt x="27" y="88"/>
                      <a:pt x="32" y="90"/>
                      <a:pt x="37" y="89"/>
                    </a:cubicBezTo>
                    <a:cubicBezTo>
                      <a:pt x="38" y="89"/>
                      <a:pt x="39" y="89"/>
                      <a:pt x="40" y="88"/>
                    </a:cubicBezTo>
                    <a:cubicBezTo>
                      <a:pt x="39" y="93"/>
                      <a:pt x="38" y="97"/>
                      <a:pt x="39" y="101"/>
                    </a:cubicBezTo>
                    <a:cubicBezTo>
                      <a:pt x="42" y="113"/>
                      <a:pt x="53" y="121"/>
                      <a:pt x="63" y="111"/>
                    </a:cubicBezTo>
                    <a:cubicBezTo>
                      <a:pt x="74" y="101"/>
                      <a:pt x="75" y="84"/>
                      <a:pt x="71" y="68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6" name="iṩlíḋê"/>
              <p:cNvSpPr/>
              <p:nvPr/>
            </p:nvSpPr>
            <p:spPr bwMode="auto">
              <a:xfrm>
                <a:off x="7744106" y="3979666"/>
                <a:ext cx="115216" cy="189582"/>
              </a:xfrm>
              <a:custGeom>
                <a:avLst/>
                <a:gdLst>
                  <a:gd name="T0" fmla="*/ 35 w 68"/>
                  <a:gd name="T1" fmla="*/ 7 h 112"/>
                  <a:gd name="T2" fmla="*/ 24 w 68"/>
                  <a:gd name="T3" fmla="*/ 1 h 112"/>
                  <a:gd name="T4" fmla="*/ 20 w 68"/>
                  <a:gd name="T5" fmla="*/ 17 h 112"/>
                  <a:gd name="T6" fmla="*/ 20 w 68"/>
                  <a:gd name="T7" fmla="*/ 17 h 112"/>
                  <a:gd name="T8" fmla="*/ 19 w 68"/>
                  <a:gd name="T9" fmla="*/ 21 h 112"/>
                  <a:gd name="T10" fmla="*/ 13 w 68"/>
                  <a:gd name="T11" fmla="*/ 32 h 112"/>
                  <a:gd name="T12" fmla="*/ 3 w 68"/>
                  <a:gd name="T13" fmla="*/ 45 h 112"/>
                  <a:gd name="T14" fmla="*/ 23 w 68"/>
                  <a:gd name="T15" fmla="*/ 58 h 112"/>
                  <a:gd name="T16" fmla="*/ 21 w 68"/>
                  <a:gd name="T17" fmla="*/ 66 h 112"/>
                  <a:gd name="T18" fmla="*/ 34 w 68"/>
                  <a:gd name="T19" fmla="*/ 82 h 112"/>
                  <a:gd name="T20" fmla="*/ 32 w 68"/>
                  <a:gd name="T21" fmla="*/ 92 h 112"/>
                  <a:gd name="T22" fmla="*/ 49 w 68"/>
                  <a:gd name="T23" fmla="*/ 105 h 112"/>
                  <a:gd name="T24" fmla="*/ 65 w 68"/>
                  <a:gd name="T25" fmla="*/ 74 h 112"/>
                  <a:gd name="T26" fmla="*/ 35 w 68"/>
                  <a:gd name="T27" fmla="*/ 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8" h="112">
                    <a:moveTo>
                      <a:pt x="35" y="7"/>
                    </a:moveTo>
                    <a:cubicBezTo>
                      <a:pt x="34" y="3"/>
                      <a:pt x="30" y="0"/>
                      <a:pt x="24" y="1"/>
                    </a:cubicBezTo>
                    <a:cubicBezTo>
                      <a:pt x="15" y="2"/>
                      <a:pt x="13" y="13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9"/>
                      <a:pt x="19" y="20"/>
                      <a:pt x="19" y="21"/>
                    </a:cubicBezTo>
                    <a:cubicBezTo>
                      <a:pt x="18" y="25"/>
                      <a:pt x="16" y="28"/>
                      <a:pt x="13" y="32"/>
                    </a:cubicBezTo>
                    <a:cubicBezTo>
                      <a:pt x="11" y="36"/>
                      <a:pt x="4" y="40"/>
                      <a:pt x="3" y="45"/>
                    </a:cubicBezTo>
                    <a:cubicBezTo>
                      <a:pt x="0" y="58"/>
                      <a:pt x="13" y="64"/>
                      <a:pt x="23" y="58"/>
                    </a:cubicBezTo>
                    <a:cubicBezTo>
                      <a:pt x="23" y="61"/>
                      <a:pt x="22" y="63"/>
                      <a:pt x="21" y="66"/>
                    </a:cubicBezTo>
                    <a:cubicBezTo>
                      <a:pt x="20" y="74"/>
                      <a:pt x="25" y="83"/>
                      <a:pt x="34" y="82"/>
                    </a:cubicBezTo>
                    <a:cubicBezTo>
                      <a:pt x="32" y="86"/>
                      <a:pt x="32" y="89"/>
                      <a:pt x="32" y="92"/>
                    </a:cubicBezTo>
                    <a:cubicBezTo>
                      <a:pt x="32" y="102"/>
                      <a:pt x="39" y="112"/>
                      <a:pt x="49" y="105"/>
                    </a:cubicBezTo>
                    <a:cubicBezTo>
                      <a:pt x="59" y="99"/>
                      <a:pt x="64" y="84"/>
                      <a:pt x="65" y="74"/>
                    </a:cubicBezTo>
                    <a:cubicBezTo>
                      <a:pt x="68" y="56"/>
                      <a:pt x="38" y="6"/>
                      <a:pt x="35" y="7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7" name="ïśľíde"/>
              <p:cNvSpPr/>
              <p:nvPr/>
            </p:nvSpPr>
            <p:spPr bwMode="auto">
              <a:xfrm>
                <a:off x="4465700" y="3566985"/>
                <a:ext cx="128832" cy="184345"/>
              </a:xfrm>
              <a:custGeom>
                <a:avLst/>
                <a:gdLst>
                  <a:gd name="T0" fmla="*/ 73 w 76"/>
                  <a:gd name="T1" fmla="*/ 42 h 109"/>
                  <a:gd name="T2" fmla="*/ 56 w 76"/>
                  <a:gd name="T3" fmla="*/ 20 h 109"/>
                  <a:gd name="T4" fmla="*/ 36 w 76"/>
                  <a:gd name="T5" fmla="*/ 12 h 109"/>
                  <a:gd name="T6" fmla="*/ 10 w 76"/>
                  <a:gd name="T7" fmla="*/ 1 h 109"/>
                  <a:gd name="T8" fmla="*/ 6 w 76"/>
                  <a:gd name="T9" fmla="*/ 5 h 109"/>
                  <a:gd name="T10" fmla="*/ 6 w 76"/>
                  <a:gd name="T11" fmla="*/ 6 h 109"/>
                  <a:gd name="T12" fmla="*/ 7 w 76"/>
                  <a:gd name="T13" fmla="*/ 18 h 109"/>
                  <a:gd name="T14" fmla="*/ 9 w 76"/>
                  <a:gd name="T15" fmla="*/ 19 h 109"/>
                  <a:gd name="T16" fmla="*/ 13 w 76"/>
                  <a:gd name="T17" fmla="*/ 25 h 109"/>
                  <a:gd name="T18" fmla="*/ 8 w 76"/>
                  <a:gd name="T19" fmla="*/ 32 h 109"/>
                  <a:gd name="T20" fmla="*/ 9 w 76"/>
                  <a:gd name="T21" fmla="*/ 39 h 109"/>
                  <a:gd name="T22" fmla="*/ 4 w 76"/>
                  <a:gd name="T23" fmla="*/ 45 h 109"/>
                  <a:gd name="T24" fmla="*/ 5 w 76"/>
                  <a:gd name="T25" fmla="*/ 53 h 109"/>
                  <a:gd name="T26" fmla="*/ 1 w 76"/>
                  <a:gd name="T27" fmla="*/ 59 h 109"/>
                  <a:gd name="T28" fmla="*/ 4 w 76"/>
                  <a:gd name="T29" fmla="*/ 71 h 109"/>
                  <a:gd name="T30" fmla="*/ 9 w 76"/>
                  <a:gd name="T31" fmla="*/ 77 h 109"/>
                  <a:gd name="T32" fmla="*/ 62 w 76"/>
                  <a:gd name="T33" fmla="*/ 98 h 109"/>
                  <a:gd name="T34" fmla="*/ 65 w 76"/>
                  <a:gd name="T35" fmla="*/ 86 h 109"/>
                  <a:gd name="T36" fmla="*/ 65 w 76"/>
                  <a:gd name="T37" fmla="*/ 85 h 109"/>
                  <a:gd name="T38" fmla="*/ 65 w 76"/>
                  <a:gd name="T39" fmla="*/ 76 h 109"/>
                  <a:gd name="T40" fmla="*/ 68 w 76"/>
                  <a:gd name="T41" fmla="*/ 65 h 109"/>
                  <a:gd name="T42" fmla="*/ 67 w 76"/>
                  <a:gd name="T43" fmla="*/ 64 h 109"/>
                  <a:gd name="T44" fmla="*/ 72 w 76"/>
                  <a:gd name="T45" fmla="*/ 58 h 109"/>
                  <a:gd name="T46" fmla="*/ 69 w 76"/>
                  <a:gd name="T47" fmla="*/ 48 h 109"/>
                  <a:gd name="T48" fmla="*/ 73 w 76"/>
                  <a:gd name="T49" fmla="*/ 42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" h="109">
                    <a:moveTo>
                      <a:pt x="73" y="42"/>
                    </a:moveTo>
                    <a:cubicBezTo>
                      <a:pt x="76" y="32"/>
                      <a:pt x="64" y="24"/>
                      <a:pt x="56" y="20"/>
                    </a:cubicBezTo>
                    <a:cubicBezTo>
                      <a:pt x="50" y="17"/>
                      <a:pt x="43" y="14"/>
                      <a:pt x="36" y="12"/>
                    </a:cubicBezTo>
                    <a:cubicBezTo>
                      <a:pt x="27" y="9"/>
                      <a:pt x="18" y="4"/>
                      <a:pt x="10" y="1"/>
                    </a:cubicBezTo>
                    <a:cubicBezTo>
                      <a:pt x="7" y="0"/>
                      <a:pt x="5" y="3"/>
                      <a:pt x="6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9"/>
                      <a:pt x="2" y="15"/>
                      <a:pt x="7" y="18"/>
                    </a:cubicBezTo>
                    <a:cubicBezTo>
                      <a:pt x="8" y="18"/>
                      <a:pt x="8" y="19"/>
                      <a:pt x="9" y="19"/>
                    </a:cubicBezTo>
                    <a:cubicBezTo>
                      <a:pt x="10" y="21"/>
                      <a:pt x="11" y="23"/>
                      <a:pt x="13" y="25"/>
                    </a:cubicBezTo>
                    <a:cubicBezTo>
                      <a:pt x="10" y="26"/>
                      <a:pt x="8" y="29"/>
                      <a:pt x="8" y="32"/>
                    </a:cubicBezTo>
                    <a:cubicBezTo>
                      <a:pt x="8" y="35"/>
                      <a:pt x="8" y="37"/>
                      <a:pt x="9" y="39"/>
                    </a:cubicBezTo>
                    <a:cubicBezTo>
                      <a:pt x="7" y="40"/>
                      <a:pt x="5" y="42"/>
                      <a:pt x="4" y="45"/>
                    </a:cubicBezTo>
                    <a:cubicBezTo>
                      <a:pt x="3" y="48"/>
                      <a:pt x="4" y="50"/>
                      <a:pt x="5" y="53"/>
                    </a:cubicBezTo>
                    <a:cubicBezTo>
                      <a:pt x="3" y="54"/>
                      <a:pt x="2" y="56"/>
                      <a:pt x="1" y="59"/>
                    </a:cubicBezTo>
                    <a:cubicBezTo>
                      <a:pt x="0" y="64"/>
                      <a:pt x="1" y="68"/>
                      <a:pt x="4" y="71"/>
                    </a:cubicBezTo>
                    <a:cubicBezTo>
                      <a:pt x="5" y="73"/>
                      <a:pt x="6" y="76"/>
                      <a:pt x="9" y="77"/>
                    </a:cubicBezTo>
                    <a:cubicBezTo>
                      <a:pt x="28" y="86"/>
                      <a:pt x="38" y="109"/>
                      <a:pt x="62" y="98"/>
                    </a:cubicBezTo>
                    <a:cubicBezTo>
                      <a:pt x="66" y="96"/>
                      <a:pt x="68" y="89"/>
                      <a:pt x="65" y="86"/>
                    </a:cubicBezTo>
                    <a:cubicBezTo>
                      <a:pt x="65" y="85"/>
                      <a:pt x="65" y="85"/>
                      <a:pt x="65" y="85"/>
                    </a:cubicBezTo>
                    <a:cubicBezTo>
                      <a:pt x="66" y="83"/>
                      <a:pt x="66" y="79"/>
                      <a:pt x="65" y="76"/>
                    </a:cubicBezTo>
                    <a:cubicBezTo>
                      <a:pt x="68" y="74"/>
                      <a:pt x="71" y="69"/>
                      <a:pt x="68" y="65"/>
                    </a:cubicBezTo>
                    <a:cubicBezTo>
                      <a:pt x="67" y="64"/>
                      <a:pt x="67" y="64"/>
                      <a:pt x="67" y="64"/>
                    </a:cubicBezTo>
                    <a:cubicBezTo>
                      <a:pt x="69" y="63"/>
                      <a:pt x="70" y="61"/>
                      <a:pt x="72" y="58"/>
                    </a:cubicBezTo>
                    <a:cubicBezTo>
                      <a:pt x="73" y="54"/>
                      <a:pt x="72" y="51"/>
                      <a:pt x="69" y="48"/>
                    </a:cubicBezTo>
                    <a:cubicBezTo>
                      <a:pt x="71" y="47"/>
                      <a:pt x="73" y="45"/>
                      <a:pt x="73" y="42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8" name="ís1íďé"/>
              <p:cNvSpPr/>
              <p:nvPr/>
            </p:nvSpPr>
            <p:spPr bwMode="auto">
              <a:xfrm>
                <a:off x="7245537" y="2622218"/>
                <a:ext cx="164444" cy="84841"/>
              </a:xfrm>
              <a:custGeom>
                <a:avLst/>
                <a:gdLst>
                  <a:gd name="T0" fmla="*/ 90 w 97"/>
                  <a:gd name="T1" fmla="*/ 26 h 50"/>
                  <a:gd name="T2" fmla="*/ 46 w 97"/>
                  <a:gd name="T3" fmla="*/ 13 h 50"/>
                  <a:gd name="T4" fmla="*/ 7 w 97"/>
                  <a:gd name="T5" fmla="*/ 3 h 50"/>
                  <a:gd name="T6" fmla="*/ 3 w 97"/>
                  <a:gd name="T7" fmla="*/ 15 h 50"/>
                  <a:gd name="T8" fmla="*/ 39 w 97"/>
                  <a:gd name="T9" fmla="*/ 40 h 50"/>
                  <a:gd name="T10" fmla="*/ 84 w 97"/>
                  <a:gd name="T11" fmla="*/ 47 h 50"/>
                  <a:gd name="T12" fmla="*/ 90 w 97"/>
                  <a:gd name="T13" fmla="*/ 2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50">
                    <a:moveTo>
                      <a:pt x="90" y="26"/>
                    </a:moveTo>
                    <a:cubicBezTo>
                      <a:pt x="78" y="15"/>
                      <a:pt x="61" y="17"/>
                      <a:pt x="46" y="13"/>
                    </a:cubicBezTo>
                    <a:cubicBezTo>
                      <a:pt x="32" y="10"/>
                      <a:pt x="22" y="0"/>
                      <a:pt x="7" y="3"/>
                    </a:cubicBezTo>
                    <a:cubicBezTo>
                      <a:pt x="1" y="4"/>
                      <a:pt x="0" y="11"/>
                      <a:pt x="3" y="15"/>
                    </a:cubicBezTo>
                    <a:cubicBezTo>
                      <a:pt x="13" y="26"/>
                      <a:pt x="26" y="35"/>
                      <a:pt x="39" y="40"/>
                    </a:cubicBezTo>
                    <a:cubicBezTo>
                      <a:pt x="52" y="45"/>
                      <a:pt x="71" y="50"/>
                      <a:pt x="84" y="47"/>
                    </a:cubicBezTo>
                    <a:cubicBezTo>
                      <a:pt x="93" y="45"/>
                      <a:pt x="97" y="32"/>
                      <a:pt x="90" y="26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9" name="ïṧļîḓé"/>
              <p:cNvSpPr/>
              <p:nvPr/>
            </p:nvSpPr>
            <p:spPr bwMode="auto">
              <a:xfrm>
                <a:off x="4318014" y="2699726"/>
                <a:ext cx="204246" cy="222052"/>
              </a:xfrm>
              <a:custGeom>
                <a:avLst/>
                <a:gdLst>
                  <a:gd name="T0" fmla="*/ 88 w 120"/>
                  <a:gd name="T1" fmla="*/ 4 h 131"/>
                  <a:gd name="T2" fmla="*/ 65 w 120"/>
                  <a:gd name="T3" fmla="*/ 0 h 131"/>
                  <a:gd name="T4" fmla="*/ 55 w 120"/>
                  <a:gd name="T5" fmla="*/ 16 h 131"/>
                  <a:gd name="T6" fmla="*/ 80 w 120"/>
                  <a:gd name="T7" fmla="*/ 19 h 131"/>
                  <a:gd name="T8" fmla="*/ 102 w 120"/>
                  <a:gd name="T9" fmla="*/ 57 h 131"/>
                  <a:gd name="T10" fmla="*/ 98 w 120"/>
                  <a:gd name="T11" fmla="*/ 81 h 131"/>
                  <a:gd name="T12" fmla="*/ 67 w 120"/>
                  <a:gd name="T13" fmla="*/ 111 h 131"/>
                  <a:gd name="T14" fmla="*/ 35 w 120"/>
                  <a:gd name="T15" fmla="*/ 106 h 131"/>
                  <a:gd name="T16" fmla="*/ 13 w 120"/>
                  <a:gd name="T17" fmla="*/ 80 h 131"/>
                  <a:gd name="T18" fmla="*/ 0 w 120"/>
                  <a:gd name="T19" fmla="*/ 99 h 131"/>
                  <a:gd name="T20" fmla="*/ 26 w 120"/>
                  <a:gd name="T21" fmla="*/ 122 h 131"/>
                  <a:gd name="T22" fmla="*/ 70 w 120"/>
                  <a:gd name="T23" fmla="*/ 128 h 131"/>
                  <a:gd name="T24" fmla="*/ 112 w 120"/>
                  <a:gd name="T25" fmla="*/ 87 h 131"/>
                  <a:gd name="T26" fmla="*/ 116 w 120"/>
                  <a:gd name="T27" fmla="*/ 54 h 131"/>
                  <a:gd name="T28" fmla="*/ 88 w 120"/>
                  <a:gd name="T29" fmla="*/ 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" h="131">
                    <a:moveTo>
                      <a:pt x="88" y="4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62" y="5"/>
                      <a:pt x="58" y="11"/>
                      <a:pt x="55" y="16"/>
                    </a:cubicBezTo>
                    <a:cubicBezTo>
                      <a:pt x="80" y="19"/>
                      <a:pt x="80" y="19"/>
                      <a:pt x="80" y="19"/>
                    </a:cubicBezTo>
                    <a:cubicBezTo>
                      <a:pt x="95" y="21"/>
                      <a:pt x="104" y="38"/>
                      <a:pt x="102" y="57"/>
                    </a:cubicBezTo>
                    <a:cubicBezTo>
                      <a:pt x="98" y="81"/>
                      <a:pt x="98" y="81"/>
                      <a:pt x="98" y="81"/>
                    </a:cubicBezTo>
                    <a:cubicBezTo>
                      <a:pt x="96" y="99"/>
                      <a:pt x="82" y="113"/>
                      <a:pt x="67" y="111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23" y="104"/>
                      <a:pt x="15" y="94"/>
                      <a:pt x="13" y="80"/>
                    </a:cubicBezTo>
                    <a:cubicBezTo>
                      <a:pt x="9" y="86"/>
                      <a:pt x="5" y="93"/>
                      <a:pt x="0" y="99"/>
                    </a:cubicBezTo>
                    <a:cubicBezTo>
                      <a:pt x="5" y="111"/>
                      <a:pt x="14" y="120"/>
                      <a:pt x="26" y="122"/>
                    </a:cubicBezTo>
                    <a:cubicBezTo>
                      <a:pt x="70" y="128"/>
                      <a:pt x="70" y="128"/>
                      <a:pt x="70" y="128"/>
                    </a:cubicBezTo>
                    <a:cubicBezTo>
                      <a:pt x="89" y="131"/>
                      <a:pt x="108" y="113"/>
                      <a:pt x="112" y="87"/>
                    </a:cubicBezTo>
                    <a:cubicBezTo>
                      <a:pt x="116" y="54"/>
                      <a:pt x="116" y="54"/>
                      <a:pt x="116" y="54"/>
                    </a:cubicBezTo>
                    <a:cubicBezTo>
                      <a:pt x="120" y="29"/>
                      <a:pt x="107" y="6"/>
                      <a:pt x="88" y="4"/>
                    </a:cubicBezTo>
                    <a:close/>
                  </a:path>
                </a:pathLst>
              </a:custGeom>
              <a:solidFill>
                <a:srgbClr val="FCB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0" name="ïśḷïdê"/>
              <p:cNvSpPr/>
              <p:nvPr/>
            </p:nvSpPr>
            <p:spPr bwMode="auto">
              <a:xfrm>
                <a:off x="4152523" y="2602317"/>
                <a:ext cx="335173" cy="368690"/>
              </a:xfrm>
              <a:custGeom>
                <a:avLst/>
                <a:gdLst>
                  <a:gd name="T0" fmla="*/ 134 w 198"/>
                  <a:gd name="T1" fmla="*/ 208 h 218"/>
                  <a:gd name="T2" fmla="*/ 118 w 198"/>
                  <a:gd name="T3" fmla="*/ 217 h 218"/>
                  <a:gd name="T4" fmla="*/ 26 w 198"/>
                  <a:gd name="T5" fmla="*/ 204 h 218"/>
                  <a:gd name="T6" fmla="*/ 13 w 198"/>
                  <a:gd name="T7" fmla="*/ 190 h 218"/>
                  <a:gd name="T8" fmla="*/ 1 w 198"/>
                  <a:gd name="T9" fmla="*/ 12 h 218"/>
                  <a:gd name="T10" fmla="*/ 12 w 198"/>
                  <a:gd name="T11" fmla="*/ 1 h 218"/>
                  <a:gd name="T12" fmla="*/ 188 w 198"/>
                  <a:gd name="T13" fmla="*/ 27 h 218"/>
                  <a:gd name="T14" fmla="*/ 196 w 198"/>
                  <a:gd name="T15" fmla="*/ 40 h 218"/>
                  <a:gd name="T16" fmla="*/ 134 w 198"/>
                  <a:gd name="T17" fmla="*/ 20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8" h="218">
                    <a:moveTo>
                      <a:pt x="134" y="208"/>
                    </a:moveTo>
                    <a:cubicBezTo>
                      <a:pt x="132" y="214"/>
                      <a:pt x="124" y="218"/>
                      <a:pt x="118" y="217"/>
                    </a:cubicBezTo>
                    <a:cubicBezTo>
                      <a:pt x="26" y="204"/>
                      <a:pt x="26" y="204"/>
                      <a:pt x="26" y="204"/>
                    </a:cubicBezTo>
                    <a:cubicBezTo>
                      <a:pt x="19" y="203"/>
                      <a:pt x="14" y="197"/>
                      <a:pt x="13" y="190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5"/>
                      <a:pt x="5" y="0"/>
                      <a:pt x="12" y="1"/>
                    </a:cubicBezTo>
                    <a:cubicBezTo>
                      <a:pt x="188" y="27"/>
                      <a:pt x="188" y="27"/>
                      <a:pt x="188" y="27"/>
                    </a:cubicBezTo>
                    <a:cubicBezTo>
                      <a:pt x="195" y="28"/>
                      <a:pt x="198" y="33"/>
                      <a:pt x="196" y="40"/>
                    </a:cubicBezTo>
                    <a:lnTo>
                      <a:pt x="134" y="208"/>
                    </a:lnTo>
                    <a:close/>
                  </a:path>
                </a:pathLst>
              </a:custGeom>
              <a:solidFill>
                <a:srgbClr val="FCB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1" name="ïš1ïďe"/>
              <p:cNvSpPr/>
              <p:nvPr/>
            </p:nvSpPr>
            <p:spPr bwMode="auto">
              <a:xfrm>
                <a:off x="4435325" y="2767808"/>
                <a:ext cx="159207" cy="84841"/>
              </a:xfrm>
              <a:custGeom>
                <a:avLst/>
                <a:gdLst>
                  <a:gd name="T0" fmla="*/ 92 w 94"/>
                  <a:gd name="T1" fmla="*/ 39 h 50"/>
                  <a:gd name="T2" fmla="*/ 51 w 94"/>
                  <a:gd name="T3" fmla="*/ 13 h 50"/>
                  <a:gd name="T4" fmla="*/ 16 w 94"/>
                  <a:gd name="T5" fmla="*/ 8 h 50"/>
                  <a:gd name="T6" fmla="*/ 7 w 94"/>
                  <a:gd name="T7" fmla="*/ 39 h 50"/>
                  <a:gd name="T8" fmla="*/ 40 w 94"/>
                  <a:gd name="T9" fmla="*/ 49 h 50"/>
                  <a:gd name="T10" fmla="*/ 52 w 94"/>
                  <a:gd name="T11" fmla="*/ 39 h 50"/>
                  <a:gd name="T12" fmla="*/ 89 w 94"/>
                  <a:gd name="T13" fmla="*/ 47 h 50"/>
                  <a:gd name="T14" fmla="*/ 92 w 94"/>
                  <a:gd name="T15" fmla="*/ 3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4" h="50">
                    <a:moveTo>
                      <a:pt x="92" y="39"/>
                    </a:moveTo>
                    <a:cubicBezTo>
                      <a:pt x="79" y="29"/>
                      <a:pt x="64" y="23"/>
                      <a:pt x="51" y="13"/>
                    </a:cubicBezTo>
                    <a:cubicBezTo>
                      <a:pt x="41" y="4"/>
                      <a:pt x="27" y="0"/>
                      <a:pt x="16" y="8"/>
                    </a:cubicBezTo>
                    <a:cubicBezTo>
                      <a:pt x="5" y="16"/>
                      <a:pt x="0" y="27"/>
                      <a:pt x="7" y="39"/>
                    </a:cubicBezTo>
                    <a:cubicBezTo>
                      <a:pt x="13" y="50"/>
                      <a:pt x="30" y="50"/>
                      <a:pt x="40" y="49"/>
                    </a:cubicBezTo>
                    <a:cubicBezTo>
                      <a:pt x="46" y="49"/>
                      <a:pt x="50" y="44"/>
                      <a:pt x="52" y="39"/>
                    </a:cubicBezTo>
                    <a:cubicBezTo>
                      <a:pt x="64" y="44"/>
                      <a:pt x="77" y="47"/>
                      <a:pt x="89" y="47"/>
                    </a:cubicBezTo>
                    <a:cubicBezTo>
                      <a:pt x="93" y="47"/>
                      <a:pt x="94" y="42"/>
                      <a:pt x="92" y="39"/>
                    </a:cubicBezTo>
                    <a:close/>
                  </a:path>
                </a:pathLst>
              </a:custGeom>
              <a:solidFill>
                <a:srgbClr val="FBCC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2" name="íṥļîdé"/>
              <p:cNvSpPr/>
              <p:nvPr/>
            </p:nvSpPr>
            <p:spPr bwMode="auto">
              <a:xfrm>
                <a:off x="5668131" y="4392348"/>
                <a:ext cx="542561" cy="87983"/>
              </a:xfrm>
              <a:custGeom>
                <a:avLst/>
                <a:gdLst>
                  <a:gd name="T0" fmla="*/ 518 w 518"/>
                  <a:gd name="T1" fmla="*/ 84 h 84"/>
                  <a:gd name="T2" fmla="*/ 0 w 518"/>
                  <a:gd name="T3" fmla="*/ 7 h 84"/>
                  <a:gd name="T4" fmla="*/ 0 w 518"/>
                  <a:gd name="T5" fmla="*/ 0 h 84"/>
                  <a:gd name="T6" fmla="*/ 518 w 518"/>
                  <a:gd name="T7" fmla="*/ 0 h 84"/>
                  <a:gd name="T8" fmla="*/ 518 w 518"/>
                  <a:gd name="T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8" h="84">
                    <a:moveTo>
                      <a:pt x="518" y="84"/>
                    </a:moveTo>
                    <a:lnTo>
                      <a:pt x="0" y="7"/>
                    </a:lnTo>
                    <a:lnTo>
                      <a:pt x="0" y="0"/>
                    </a:lnTo>
                    <a:lnTo>
                      <a:pt x="518" y="0"/>
                    </a:lnTo>
                    <a:lnTo>
                      <a:pt x="518" y="8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ïSlîḓê"/>
            <p:cNvGrpSpPr/>
            <p:nvPr/>
          </p:nvGrpSpPr>
          <p:grpSpPr>
            <a:xfrm>
              <a:off x="9386160" y="4232095"/>
              <a:ext cx="1455408" cy="302188"/>
              <a:chOff x="775743" y="2240646"/>
              <a:chExt cx="3284509" cy="681968"/>
            </a:xfrm>
          </p:grpSpPr>
          <p:sp>
            <p:nvSpPr>
              <p:cNvPr id="16" name="íşļîḓè"/>
              <p:cNvSpPr txBox="1"/>
              <p:nvPr/>
            </p:nvSpPr>
            <p:spPr>
              <a:xfrm>
                <a:off x="775743" y="2373287"/>
                <a:ext cx="1206643" cy="293898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Year-end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7" name="is1ïdè"/>
              <p:cNvSpPr txBox="1"/>
              <p:nvPr/>
            </p:nvSpPr>
            <p:spPr>
              <a:xfrm>
                <a:off x="776220" y="2711207"/>
                <a:ext cx="1201122" cy="211407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SUMMARY</a:t>
                </a:r>
                <a:endPara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8" name="íṥḷîḍê"/>
              <p:cNvSpPr txBox="1"/>
              <p:nvPr/>
            </p:nvSpPr>
            <p:spPr>
              <a:xfrm>
                <a:off x="2013254" y="2240646"/>
                <a:ext cx="2046998" cy="559804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2018-2019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60" name="组合 159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161" name="矩形 160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01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331595" y="49466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íŝļïďè"/>
          <p:cNvSpPr txBox="1"/>
          <p:nvPr/>
        </p:nvSpPr>
        <p:spPr>
          <a:xfrm>
            <a:off x="3315340" y="3075806"/>
            <a:ext cx="1324745" cy="129746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项目内容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51097" y="1028931"/>
            <a:ext cx="3995630" cy="6156119"/>
            <a:chOff x="-167559" y="2273153"/>
            <a:chExt cx="2485090" cy="3828811"/>
          </a:xfrm>
        </p:grpSpPr>
        <p:sp>
          <p:nvSpPr>
            <p:cNvPr id="18" name="矩形 17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íṧľïďé"/>
              <p:cNvSpPr txBox="1"/>
              <p:nvPr/>
            </p:nvSpPr>
            <p:spPr>
              <a:xfrm>
                <a:off x="1546765" y="2340087"/>
                <a:ext cx="577845" cy="641044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96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96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-660201" y="433247"/>
            <a:ext cx="1859519" cy="2864986"/>
            <a:chOff x="-167559" y="2273153"/>
            <a:chExt cx="2485090" cy="3828811"/>
          </a:xfrm>
        </p:grpSpPr>
        <p:sp>
          <p:nvSpPr>
            <p:cNvPr id="84" name="矩形 83"/>
            <p:cNvSpPr/>
            <p:nvPr/>
          </p:nvSpPr>
          <p:spPr>
            <a:xfrm rot="2625908">
              <a:off x="-167559" y="2273153"/>
              <a:ext cx="1334883" cy="3828811"/>
            </a:xfrm>
            <a:prstGeom prst="rect">
              <a:avLst/>
            </a:prstGeom>
            <a:gradFill>
              <a:gsLst>
                <a:gs pos="0">
                  <a:schemeClr val="tx1">
                    <a:alpha val="22000"/>
                  </a:schemeClr>
                </a:gs>
                <a:gs pos="78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335352" y="2283718"/>
              <a:ext cx="982179" cy="1003892"/>
              <a:chOff x="1335352" y="2283718"/>
              <a:chExt cx="982179" cy="1003892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335352" y="2283718"/>
                <a:ext cx="982179" cy="1003892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95000"/>
                    </a:schemeClr>
                  </a:gs>
                  <a:gs pos="96000">
                    <a:schemeClr val="bg1"/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357066" y="2343339"/>
                <a:ext cx="910678" cy="904357"/>
              </a:xfrm>
              <a:prstGeom prst="rect">
                <a:avLst/>
              </a:prstGeom>
              <a:noFill/>
              <a:ln w="25400">
                <a:solidFill>
                  <a:srgbClr val="5161A0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íṧľïďé"/>
              <p:cNvSpPr txBox="1"/>
              <p:nvPr/>
            </p:nvSpPr>
            <p:spPr>
              <a:xfrm>
                <a:off x="1573930" y="2360192"/>
                <a:ext cx="577845" cy="64104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en-US" altLang="zh-CN" sz="4400" dirty="0" smtClean="0">
                    <a:solidFill>
                      <a:srgbClr val="5161A0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02</a:t>
                </a:r>
                <a:endParaRPr lang="en-US" altLang="zh-CN" sz="4400" dirty="0">
                  <a:solidFill>
                    <a:srgbClr val="5161A0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198880" y="441325"/>
            <a:ext cx="25933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主界面设计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地图显示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-2147482624"/>
          <p:cNvPicPr>
            <a:picLocks noChangeAspect="1"/>
          </p:cNvPicPr>
          <p:nvPr/>
        </p:nvPicPr>
        <p:blipFill>
          <a:blip r:embed="rId1"/>
          <a:srcRect l="157" t="11295" r="819" b="5551"/>
          <a:stretch>
            <a:fillRect/>
          </a:stretch>
        </p:blipFill>
        <p:spPr>
          <a:xfrm>
            <a:off x="3576638" y="977900"/>
            <a:ext cx="5215255" cy="2463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" name="文本框 80"/>
          <p:cNvSpPr txBox="1"/>
          <p:nvPr/>
        </p:nvSpPr>
        <p:spPr>
          <a:xfrm>
            <a:off x="464185" y="3245485"/>
            <a:ext cx="822007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高德地图 Android SDK 是一套地图开发调用接口，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开发者可以轻松地在自己的Android应用中加入地图相关的功能，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包括：地图显示（含室内、室外地图）、与地图交互、在地图上绘制、兴趣点搜索、地理编码、离线地图等功能。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高德地图 Android SDK 专业版是在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已有服务的基础上，新增支持了自定义地图在线加载、自定义地图元素纹理等功能，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便于开发者完成基于自身场景的更深层、更个性化地图的开发需求。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通过获取key来使用高德地图SDK。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微信图片_201908130907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685" y="977900"/>
            <a:ext cx="2158365" cy="2819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5161A0"/>
      </a:accent1>
      <a:accent2>
        <a:srgbClr val="C86EA5"/>
      </a:accent2>
      <a:accent3>
        <a:srgbClr val="5161A0"/>
      </a:accent3>
      <a:accent4>
        <a:srgbClr val="C86EA5"/>
      </a:accent4>
      <a:accent5>
        <a:srgbClr val="5161A0"/>
      </a:accent5>
      <a:accent6>
        <a:srgbClr val="C86EA5"/>
      </a:accent6>
      <a:hlink>
        <a:srgbClr val="383838"/>
      </a:hlink>
      <a:folHlink>
        <a:srgbClr val="726F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2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68394"/>
    </a:dk2>
    <a:lt2>
      <a:srgbClr val="F0F0F0"/>
    </a:lt2>
    <a:accent1>
      <a:srgbClr val="5161A0"/>
    </a:accent1>
    <a:accent2>
      <a:srgbClr val="C86EA5"/>
    </a:accent2>
    <a:accent3>
      <a:srgbClr val="5161A0"/>
    </a:accent3>
    <a:accent4>
      <a:srgbClr val="C86EA5"/>
    </a:accent4>
    <a:accent5>
      <a:srgbClr val="5161A0"/>
    </a:accent5>
    <a:accent6>
      <a:srgbClr val="C86EA5"/>
    </a:accent6>
    <a:hlink>
      <a:srgbClr val="383838"/>
    </a:hlink>
    <a:folHlink>
      <a:srgbClr val="726F6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4311</Words>
  <Application>WPS 演示</Application>
  <PresentationFormat>全屏显示(16:9)</PresentationFormat>
  <Paragraphs>400</Paragraphs>
  <Slides>29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Aharoni</vt:lpstr>
      <vt:lpstr>Yu Gothic UI Semibold</vt:lpstr>
      <vt:lpstr>Agency FB</vt:lpstr>
      <vt:lpstr>Yu Gothic UI</vt:lpstr>
      <vt:lpstr>Calibri</vt:lpstr>
      <vt:lpstr>Arial Unicode MS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keywords>第一PPT模板网-WWW.1PPT.COM</cp:keywords>
  <cp:lastModifiedBy>qyhz</cp:lastModifiedBy>
  <cp:revision>400</cp:revision>
  <dcterms:created xsi:type="dcterms:W3CDTF">2015-12-11T17:46:00Z</dcterms:created>
  <dcterms:modified xsi:type="dcterms:W3CDTF">2019-08-13T01:25:56Z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